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1162339b6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fa09ea47d4458"/>
  </p:sldMasterIdLst>
  <p:sldIdLst>
    <p:sldId xmlns:r="http://schemas.openxmlformats.org/officeDocument/2006/relationships" id="256" r:id="R4450347758bd4ea6"/>
    <p:sldId xmlns:r="http://schemas.openxmlformats.org/officeDocument/2006/relationships" id="257" r:id="Rc1fab0476d474274"/>
    <p:sldId xmlns:r="http://schemas.openxmlformats.org/officeDocument/2006/relationships" id="258" r:id="Re17149c1e23c4778"/>
    <p:sldId xmlns:r="http://schemas.openxmlformats.org/officeDocument/2006/relationships" id="259" r:id="Rd9dab885f92340fa"/>
    <p:sldId xmlns:r="http://schemas.openxmlformats.org/officeDocument/2006/relationships" id="260" r:id="R8ba9e2335fbb49ec"/>
    <p:sldId xmlns:r="http://schemas.openxmlformats.org/officeDocument/2006/relationships" id="261" r:id="R9b1ed035180047be"/>
    <p:sldId xmlns:r="http://schemas.openxmlformats.org/officeDocument/2006/relationships" id="262" r:id="R480fd65d79fc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fa09ea47d4458" /><Relationship Type="http://schemas.openxmlformats.org/officeDocument/2006/relationships/slide" Target="/ppt/slides/slide1.xml" Id="R4450347758bd4ea6" /><Relationship Type="http://schemas.openxmlformats.org/officeDocument/2006/relationships/slide" Target="/ppt/slides/slide2.xml" Id="Rc1fab0476d474274" /><Relationship Type="http://schemas.openxmlformats.org/officeDocument/2006/relationships/slide" Target="/ppt/slides/slide3.xml" Id="Re17149c1e23c4778" /><Relationship Type="http://schemas.openxmlformats.org/officeDocument/2006/relationships/slide" Target="/ppt/slides/slide4.xml" Id="Rd9dab885f92340fa" /><Relationship Type="http://schemas.openxmlformats.org/officeDocument/2006/relationships/slide" Target="/ppt/slides/slide5.xml" Id="R8ba9e2335fbb49ec" /><Relationship Type="http://schemas.openxmlformats.org/officeDocument/2006/relationships/slide" Target="/ppt/slides/slide6.xml" Id="R9b1ed035180047be" /><Relationship Type="http://schemas.openxmlformats.org/officeDocument/2006/relationships/slide" Target="/ppt/slides/slide7.xml" Id="R480fd65d79fc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a4eaabc61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dde51a4ad45fd" /><Relationship Type="http://schemas.openxmlformats.org/officeDocument/2006/relationships/theme" Target="/ppt/slideMasters/theme/theme1.xml" Id="R72cfcc5dbd99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dde51a4ad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0c132d034c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ce2a53885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e5a88aeb847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3c555903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6413fe10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46e333ec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11817e18645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LINDEFJELL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 HOLDING AS ble etablert [år] og holder til i Kvinlog.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7 370 723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LINDEFJELD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4473 Kvinlog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LINDEFJELL HOLDING AS</a:t>
            </a:r>
          </a:p>
        </p:txBody>
      </p:sp>
    </p:spTree>
  </p:cSld>
  <p:clrMapOvr>
    <a:masterClrMapping xmlns:a="http://schemas.openxmlformats.org/drawingml/2006/main"/>
  </p:clrMapOvr>
</p:sld>
</file>