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022c7999644c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890fcbede84dca"/>
  </p:sldMasterIdLst>
  <p:sldIdLst>
    <p:sldId xmlns:r="http://schemas.openxmlformats.org/officeDocument/2006/relationships" id="256" r:id="Rc8cc86ff16594921"/>
    <p:sldId xmlns:r="http://schemas.openxmlformats.org/officeDocument/2006/relationships" id="257" r:id="Rb1a3569485fc41f4"/>
    <p:sldId xmlns:r="http://schemas.openxmlformats.org/officeDocument/2006/relationships" id="258" r:id="R8912fa7b3ef84558"/>
    <p:sldId xmlns:r="http://schemas.openxmlformats.org/officeDocument/2006/relationships" id="259" r:id="Rdb26ed181d7448ea"/>
    <p:sldId xmlns:r="http://schemas.openxmlformats.org/officeDocument/2006/relationships" id="260" r:id="Ra95aeccc34064e76"/>
    <p:sldId xmlns:r="http://schemas.openxmlformats.org/officeDocument/2006/relationships" id="261" r:id="R93c155b13d114a1d"/>
    <p:sldId xmlns:r="http://schemas.openxmlformats.org/officeDocument/2006/relationships" id="262" r:id="Rad0d7b9e2fc546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890fcbede84dca" /><Relationship Type="http://schemas.openxmlformats.org/officeDocument/2006/relationships/slide" Target="/ppt/slides/slide1.xml" Id="Rc8cc86ff16594921" /><Relationship Type="http://schemas.openxmlformats.org/officeDocument/2006/relationships/slide" Target="/ppt/slides/slide2.xml" Id="Rb1a3569485fc41f4" /><Relationship Type="http://schemas.openxmlformats.org/officeDocument/2006/relationships/slide" Target="/ppt/slides/slide3.xml" Id="R8912fa7b3ef84558" /><Relationship Type="http://schemas.openxmlformats.org/officeDocument/2006/relationships/slide" Target="/ppt/slides/slide4.xml" Id="Rdb26ed181d7448ea" /><Relationship Type="http://schemas.openxmlformats.org/officeDocument/2006/relationships/slide" Target="/ppt/slides/slide5.xml" Id="Ra95aeccc34064e76" /><Relationship Type="http://schemas.openxmlformats.org/officeDocument/2006/relationships/slide" Target="/ppt/slides/slide6.xml" Id="R93c155b13d114a1d" /><Relationship Type="http://schemas.openxmlformats.org/officeDocument/2006/relationships/slide" Target="/ppt/slides/slide7.xml" Id="Rad0d7b9e2fc546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e631e2b5694c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f506d5fca94788" /><Relationship Type="http://schemas.openxmlformats.org/officeDocument/2006/relationships/theme" Target="/ppt/slideMasters/theme/theme1.xml" Id="R392cec98284844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f506d5fca947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437bb3361b49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3d9079f3ab4f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61a0b89aff42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f215d8beac46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bb7ad98a1e44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5f3614090f4c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304ad83c4d45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ERIKSAKS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ERIKSAKS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ERIKSAKS INVEST AS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ERIKSAKS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ERIKSAKS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ERIKSAKS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−944 977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20 485 216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83 897 882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89 755 191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ERIKSAKS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SAKSHAUG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ERIKSAKS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Bogavegen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7725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erik@sakshaug.as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989 053 116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ERIKSAKS INVEST AS</a:t>
            </a:r>
          </a:p>
        </p:txBody>
      </p:sp>
    </p:spTree>
  </p:cSld>
  <p:clrMapOvr>
    <a:masterClrMapping xmlns:a="http://schemas.openxmlformats.org/drawingml/2006/main"/>
  </p:clrMapOvr>
</p:sld>
</file>