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1f9ff11d9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ba9a3b3574180"/>
  </p:sldMasterIdLst>
  <p:sldIdLst>
    <p:sldId xmlns:r="http://schemas.openxmlformats.org/officeDocument/2006/relationships" id="256" r:id="Rc0bac702f490466c"/>
    <p:sldId xmlns:r="http://schemas.openxmlformats.org/officeDocument/2006/relationships" id="257" r:id="R66b0cca75eee41d6"/>
    <p:sldId xmlns:r="http://schemas.openxmlformats.org/officeDocument/2006/relationships" id="258" r:id="R8a172f100c644996"/>
    <p:sldId xmlns:r="http://schemas.openxmlformats.org/officeDocument/2006/relationships" id="259" r:id="Re9cbcaff85584b23"/>
    <p:sldId xmlns:r="http://schemas.openxmlformats.org/officeDocument/2006/relationships" id="260" r:id="Rfc26f24facb44690"/>
    <p:sldId xmlns:r="http://schemas.openxmlformats.org/officeDocument/2006/relationships" id="261" r:id="R86ae827ba5314974"/>
    <p:sldId xmlns:r="http://schemas.openxmlformats.org/officeDocument/2006/relationships" id="262" r:id="R30e7de01569f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ba9a3b3574180" /><Relationship Type="http://schemas.openxmlformats.org/officeDocument/2006/relationships/slide" Target="/ppt/slides/slide1.xml" Id="Rc0bac702f490466c" /><Relationship Type="http://schemas.openxmlformats.org/officeDocument/2006/relationships/slide" Target="/ppt/slides/slide2.xml" Id="R66b0cca75eee41d6" /><Relationship Type="http://schemas.openxmlformats.org/officeDocument/2006/relationships/slide" Target="/ppt/slides/slide3.xml" Id="R8a172f100c644996" /><Relationship Type="http://schemas.openxmlformats.org/officeDocument/2006/relationships/slide" Target="/ppt/slides/slide4.xml" Id="Re9cbcaff85584b23" /><Relationship Type="http://schemas.openxmlformats.org/officeDocument/2006/relationships/slide" Target="/ppt/slides/slide5.xml" Id="Rfc26f24facb44690" /><Relationship Type="http://schemas.openxmlformats.org/officeDocument/2006/relationships/slide" Target="/ppt/slides/slide6.xml" Id="R86ae827ba5314974" /><Relationship Type="http://schemas.openxmlformats.org/officeDocument/2006/relationships/slide" Target="/ppt/slides/slide7.xml" Id="R30e7de01569f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1eca2ca5a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4c4334e84d5e" /><Relationship Type="http://schemas.openxmlformats.org/officeDocument/2006/relationships/theme" Target="/ppt/slideMasters/theme/theme1.xml" Id="R2ef35a3a1ba8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14c4334e8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b285a7f7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4b2cc222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1e075f53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040ae462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503abbaa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bcc693aa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3f08dc19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SEABORN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25 194 830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UNSTAD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