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958d74eb3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746bbc4ab4d80"/>
  </p:sldMasterIdLst>
  <p:sldIdLst>
    <p:sldId xmlns:r="http://schemas.openxmlformats.org/officeDocument/2006/relationships" id="256" r:id="Rc799c0eddb1f4b5d"/>
    <p:sldId xmlns:r="http://schemas.openxmlformats.org/officeDocument/2006/relationships" id="257" r:id="R4a6a62c6684d4417"/>
    <p:sldId xmlns:r="http://schemas.openxmlformats.org/officeDocument/2006/relationships" id="258" r:id="R74a2d10ccee64fd7"/>
    <p:sldId xmlns:r="http://schemas.openxmlformats.org/officeDocument/2006/relationships" id="259" r:id="R13c0b99783f14a33"/>
    <p:sldId xmlns:r="http://schemas.openxmlformats.org/officeDocument/2006/relationships" id="260" r:id="Re43f887094514545"/>
    <p:sldId xmlns:r="http://schemas.openxmlformats.org/officeDocument/2006/relationships" id="261" r:id="R453f0177d2934d72"/>
    <p:sldId xmlns:r="http://schemas.openxmlformats.org/officeDocument/2006/relationships" id="262" r:id="Rac723a1f0246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746bbc4ab4d80" /><Relationship Type="http://schemas.openxmlformats.org/officeDocument/2006/relationships/slide" Target="/ppt/slides/slide1.xml" Id="Rc799c0eddb1f4b5d" /><Relationship Type="http://schemas.openxmlformats.org/officeDocument/2006/relationships/slide" Target="/ppt/slides/slide2.xml" Id="R4a6a62c6684d4417" /><Relationship Type="http://schemas.openxmlformats.org/officeDocument/2006/relationships/slide" Target="/ppt/slides/slide3.xml" Id="R74a2d10ccee64fd7" /><Relationship Type="http://schemas.openxmlformats.org/officeDocument/2006/relationships/slide" Target="/ppt/slides/slide4.xml" Id="R13c0b99783f14a33" /><Relationship Type="http://schemas.openxmlformats.org/officeDocument/2006/relationships/slide" Target="/ppt/slides/slide5.xml" Id="Re43f887094514545" /><Relationship Type="http://schemas.openxmlformats.org/officeDocument/2006/relationships/slide" Target="/ppt/slides/slide6.xml" Id="R453f0177d2934d72" /><Relationship Type="http://schemas.openxmlformats.org/officeDocument/2006/relationships/slide" Target="/ppt/slides/slide7.xml" Id="Rac723a1f0246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8476e3d76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2860fb624352" /><Relationship Type="http://schemas.openxmlformats.org/officeDocument/2006/relationships/theme" Target="/ppt/slideMasters/theme/theme1.xml" Id="Rf1712b131da6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a2860fb62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616b695e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82fab759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85ec0732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e5111a60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c15dafb7f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8e36fb2d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f77277051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