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12930284d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83582e59b4773"/>
  </p:sldMasterIdLst>
  <p:sldIdLst>
    <p:sldId xmlns:r="http://schemas.openxmlformats.org/officeDocument/2006/relationships" id="256" r:id="R73f0a27a60cb4cdd"/>
    <p:sldId xmlns:r="http://schemas.openxmlformats.org/officeDocument/2006/relationships" id="257" r:id="R7fbd1aece0274636"/>
    <p:sldId xmlns:r="http://schemas.openxmlformats.org/officeDocument/2006/relationships" id="258" r:id="R7778c910480543c5"/>
    <p:sldId xmlns:r="http://schemas.openxmlformats.org/officeDocument/2006/relationships" id="259" r:id="R97716a4dce73400a"/>
    <p:sldId xmlns:r="http://schemas.openxmlformats.org/officeDocument/2006/relationships" id="260" r:id="R71100c3f916042f8"/>
    <p:sldId xmlns:r="http://schemas.openxmlformats.org/officeDocument/2006/relationships" id="261" r:id="R9a8bca227df94682"/>
    <p:sldId xmlns:r="http://schemas.openxmlformats.org/officeDocument/2006/relationships" id="262" r:id="R98d196d7fbe2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83582e59b4773" /><Relationship Type="http://schemas.openxmlformats.org/officeDocument/2006/relationships/slide" Target="/ppt/slides/slide1.xml" Id="R73f0a27a60cb4cdd" /><Relationship Type="http://schemas.openxmlformats.org/officeDocument/2006/relationships/slide" Target="/ppt/slides/slide2.xml" Id="R7fbd1aece0274636" /><Relationship Type="http://schemas.openxmlformats.org/officeDocument/2006/relationships/slide" Target="/ppt/slides/slide3.xml" Id="R7778c910480543c5" /><Relationship Type="http://schemas.openxmlformats.org/officeDocument/2006/relationships/slide" Target="/ppt/slides/slide4.xml" Id="R97716a4dce73400a" /><Relationship Type="http://schemas.openxmlformats.org/officeDocument/2006/relationships/slide" Target="/ppt/slides/slide5.xml" Id="R71100c3f916042f8" /><Relationship Type="http://schemas.openxmlformats.org/officeDocument/2006/relationships/slide" Target="/ppt/slides/slide6.xml" Id="R9a8bca227df94682" /><Relationship Type="http://schemas.openxmlformats.org/officeDocument/2006/relationships/slide" Target="/ppt/slides/slide7.xml" Id="R98d196d7fbe2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48322ff07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107a4dad471e" /><Relationship Type="http://schemas.openxmlformats.org/officeDocument/2006/relationships/theme" Target="/ppt/slideMasters/theme/theme1.xml" Id="R422cfc919d89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a107a4dad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8704592f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de6ec459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fe6e24a7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9a62f6a1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bc019faa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71415422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374ace7e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LETNES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279 406 238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9 166 168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7 809 959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118 383 823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163 410 662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LETNES DAVID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Utøyvegen 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15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AS</a:t>
            </a:r>
          </a:p>
        </p:txBody>
      </p:sp>
    </p:spTree>
  </p:cSld>
  <p:clrMapOvr>
    <a:masterClrMapping xmlns:a="http://schemas.openxmlformats.org/drawingml/2006/main"/>
  </p:clrMapOvr>
</p:sld>
</file>