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c7f061b2e942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3f9bdfe50543d9"/>
  </p:sldMasterIdLst>
  <p:sldIdLst>
    <p:sldId xmlns:r="http://schemas.openxmlformats.org/officeDocument/2006/relationships" id="256" r:id="Re5522564bf2646f3"/>
    <p:sldId xmlns:r="http://schemas.openxmlformats.org/officeDocument/2006/relationships" id="257" r:id="Rca1d09d8919446c4"/>
    <p:sldId xmlns:r="http://schemas.openxmlformats.org/officeDocument/2006/relationships" id="258" r:id="R5724c5f53bce4046"/>
    <p:sldId xmlns:r="http://schemas.openxmlformats.org/officeDocument/2006/relationships" id="259" r:id="R612e6a787d2441d2"/>
    <p:sldId xmlns:r="http://schemas.openxmlformats.org/officeDocument/2006/relationships" id="260" r:id="R82d7eb49c83f4371"/>
    <p:sldId xmlns:r="http://schemas.openxmlformats.org/officeDocument/2006/relationships" id="261" r:id="R1f5f71207c6b48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3f9bdfe50543d9" /><Relationship Type="http://schemas.openxmlformats.org/officeDocument/2006/relationships/slide" Target="/ppt/slides/slide1.xml" Id="Re5522564bf2646f3" /><Relationship Type="http://schemas.openxmlformats.org/officeDocument/2006/relationships/slide" Target="/ppt/slides/slide2.xml" Id="Rca1d09d8919446c4" /><Relationship Type="http://schemas.openxmlformats.org/officeDocument/2006/relationships/slide" Target="/ppt/slides/slide3.xml" Id="R5724c5f53bce4046" /><Relationship Type="http://schemas.openxmlformats.org/officeDocument/2006/relationships/slide" Target="/ppt/slides/slide4.xml" Id="R612e6a787d2441d2" /><Relationship Type="http://schemas.openxmlformats.org/officeDocument/2006/relationships/slide" Target="/ppt/slides/slide5.xml" Id="R82d7eb49c83f4371" /><Relationship Type="http://schemas.openxmlformats.org/officeDocument/2006/relationships/slide" Target="/ppt/slides/slide6.xml" Id="R1f5f71207c6b48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05d7503eda47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72329fe8f74efc" /><Relationship Type="http://schemas.openxmlformats.org/officeDocument/2006/relationships/theme" Target="/ppt/slideMasters/theme/theme1.xml" Id="R21871eb269a8462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c72329fe8f74e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4ba6a5304748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e25028b6de47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7f358634414f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b2999f30ba42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8fb8ff5a2e4c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c629545ab94a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Fjellvegen 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6600 Sunndalsøra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989 057 421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VS HOLDING AS</a:t>
            </a:r>
          </a:p>
        </p:txBody>
      </p:sp>
    </p:spTree>
  </p:cSld>
  <p:clrMapOvr>
    <a:masterClrMapping xmlns:a="http://schemas.openxmlformats.org/drawingml/2006/main"/>
  </p:clrMapOvr>
</p:sld>
</file>