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8f953fec754f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98ed46b60e4b7c"/>
  </p:sldMasterIdLst>
  <p:sldIdLst>
    <p:sldId xmlns:r="http://schemas.openxmlformats.org/officeDocument/2006/relationships" id="256" r:id="R7e3b0cc632314374"/>
    <p:sldId xmlns:r="http://schemas.openxmlformats.org/officeDocument/2006/relationships" id="257" r:id="R8025e819b1f14d3e"/>
    <p:sldId xmlns:r="http://schemas.openxmlformats.org/officeDocument/2006/relationships" id="258" r:id="Rc2b1aa800b1f4d30"/>
    <p:sldId xmlns:r="http://schemas.openxmlformats.org/officeDocument/2006/relationships" id="259" r:id="R06eef977359a4475"/>
    <p:sldId xmlns:r="http://schemas.openxmlformats.org/officeDocument/2006/relationships" id="260" r:id="Ra00a3e33763c4c4a"/>
    <p:sldId xmlns:r="http://schemas.openxmlformats.org/officeDocument/2006/relationships" id="261" r:id="Rd9c7e87b0f8e404b"/>
    <p:sldId xmlns:r="http://schemas.openxmlformats.org/officeDocument/2006/relationships" id="262" r:id="R7d73e34605ac4a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98ed46b60e4b7c" /><Relationship Type="http://schemas.openxmlformats.org/officeDocument/2006/relationships/slide" Target="/ppt/slides/slide1.xml" Id="R7e3b0cc632314374" /><Relationship Type="http://schemas.openxmlformats.org/officeDocument/2006/relationships/slide" Target="/ppt/slides/slide2.xml" Id="R8025e819b1f14d3e" /><Relationship Type="http://schemas.openxmlformats.org/officeDocument/2006/relationships/slide" Target="/ppt/slides/slide3.xml" Id="Rc2b1aa800b1f4d30" /><Relationship Type="http://schemas.openxmlformats.org/officeDocument/2006/relationships/slide" Target="/ppt/slides/slide4.xml" Id="R06eef977359a4475" /><Relationship Type="http://schemas.openxmlformats.org/officeDocument/2006/relationships/slide" Target="/ppt/slides/slide5.xml" Id="Ra00a3e33763c4c4a" /><Relationship Type="http://schemas.openxmlformats.org/officeDocument/2006/relationships/slide" Target="/ppt/slides/slide6.xml" Id="Rd9c7e87b0f8e404b" /><Relationship Type="http://schemas.openxmlformats.org/officeDocument/2006/relationships/slide" Target="/ppt/slides/slide7.xml" Id="R7d73e34605ac4a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31fdf12df24a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1c94f2d824b79" /><Relationship Type="http://schemas.openxmlformats.org/officeDocument/2006/relationships/theme" Target="/ppt/slideMasters/theme/theme1.xml" Id="Rac66b5fbbcff45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21c94f2d824b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c984bc7ac344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992e1f61bb4c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e9d1c197df46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14ab11447240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804465921145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bb3b95453d4c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4ca28882a041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VS HOLDING AS ble etablert [år] og holder til i Sunndalsøra.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9 765 944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10 770 239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SÆTER VIDAR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Fjellvegen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989 057 421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HOLDING AS</a:t>
            </a:r>
          </a:p>
        </p:txBody>
      </p:sp>
    </p:spTree>
  </p:cSld>
  <p:clrMapOvr>
    <a:masterClrMapping xmlns:a="http://schemas.openxmlformats.org/drawingml/2006/main"/>
  </p:clrMapOvr>
</p:sld>
</file>