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3201f29677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709a08bf3467e"/>
  </p:sldMasterIdLst>
  <p:sldIdLst>
    <p:sldId xmlns:r="http://schemas.openxmlformats.org/officeDocument/2006/relationships" id="256" r:id="Rc5cb1d76c0304332"/>
    <p:sldId xmlns:r="http://schemas.openxmlformats.org/officeDocument/2006/relationships" id="257" r:id="R3e3e01c4d6514297"/>
    <p:sldId xmlns:r="http://schemas.openxmlformats.org/officeDocument/2006/relationships" id="258" r:id="R0d03ad342cba4a95"/>
    <p:sldId xmlns:r="http://schemas.openxmlformats.org/officeDocument/2006/relationships" id="259" r:id="Rde0e4abf0f4c41ca"/>
    <p:sldId xmlns:r="http://schemas.openxmlformats.org/officeDocument/2006/relationships" id="260" r:id="Re275bcc6559a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709a08bf3467e" /><Relationship Type="http://schemas.openxmlformats.org/officeDocument/2006/relationships/slide" Target="/ppt/slides/slide1.xml" Id="Rc5cb1d76c0304332" /><Relationship Type="http://schemas.openxmlformats.org/officeDocument/2006/relationships/slide" Target="/ppt/slides/slide2.xml" Id="R3e3e01c4d6514297" /><Relationship Type="http://schemas.openxmlformats.org/officeDocument/2006/relationships/slide" Target="/ppt/slides/slide3.xml" Id="R0d03ad342cba4a95" /><Relationship Type="http://schemas.openxmlformats.org/officeDocument/2006/relationships/slide" Target="/ppt/slides/slide4.xml" Id="Rde0e4abf0f4c41ca" /><Relationship Type="http://schemas.openxmlformats.org/officeDocument/2006/relationships/slide" Target="/ppt/slides/slide5.xml" Id="Re275bcc6559a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aea7996a5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3f581f7554b63" /><Relationship Type="http://schemas.openxmlformats.org/officeDocument/2006/relationships/theme" Target="/ppt/slideMasters/theme/theme1.xml" Id="R5a7043db956f40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3f581f755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b521e33dc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b16168569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eaa6c2b784a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b01373f24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cc9b47738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ROBERT HØYNESDAL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HØYNESDAL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HØYNESDAL ble etablert [år] og holder til i Nordkisa.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HØYNESDAL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HØYNESDAL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HØYNESDAL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Kisavegen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2055 Nordkisa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rhoeynes@proton.me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HØYNESDAL</a:t>
            </a:r>
          </a:p>
        </p:txBody>
      </p:sp>
    </p:spTree>
  </p:cSld>
  <p:clrMapOvr>
    <a:masterClrMapping xmlns:a="http://schemas.openxmlformats.org/drawingml/2006/main"/>
  </p:clrMapOvr>
</p:sld>
</file>