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30c4f41e0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0a5015332405a"/>
  </p:sldMasterIdLst>
  <p:sldIdLst>
    <p:sldId xmlns:r="http://schemas.openxmlformats.org/officeDocument/2006/relationships" id="256" r:id="Re5fef1f891a04b49"/>
    <p:sldId xmlns:r="http://schemas.openxmlformats.org/officeDocument/2006/relationships" id="257" r:id="R7d6f2a41c1684441"/>
    <p:sldId xmlns:r="http://schemas.openxmlformats.org/officeDocument/2006/relationships" id="258" r:id="R59d706fe614644bf"/>
    <p:sldId xmlns:r="http://schemas.openxmlformats.org/officeDocument/2006/relationships" id="259" r:id="R5001dc3445d245e9"/>
    <p:sldId xmlns:r="http://schemas.openxmlformats.org/officeDocument/2006/relationships" id="260" r:id="R66a8d3b6c08f449f"/>
    <p:sldId xmlns:r="http://schemas.openxmlformats.org/officeDocument/2006/relationships" id="261" r:id="Re7df2edb53854e63"/>
    <p:sldId xmlns:r="http://schemas.openxmlformats.org/officeDocument/2006/relationships" id="262" r:id="R23f7720015f9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0a5015332405a" /><Relationship Type="http://schemas.openxmlformats.org/officeDocument/2006/relationships/slide" Target="/ppt/slides/slide1.xml" Id="Re5fef1f891a04b49" /><Relationship Type="http://schemas.openxmlformats.org/officeDocument/2006/relationships/slide" Target="/ppt/slides/slide2.xml" Id="R7d6f2a41c1684441" /><Relationship Type="http://schemas.openxmlformats.org/officeDocument/2006/relationships/slide" Target="/ppt/slides/slide3.xml" Id="R59d706fe614644bf" /><Relationship Type="http://schemas.openxmlformats.org/officeDocument/2006/relationships/slide" Target="/ppt/slides/slide4.xml" Id="R5001dc3445d245e9" /><Relationship Type="http://schemas.openxmlformats.org/officeDocument/2006/relationships/slide" Target="/ppt/slides/slide5.xml" Id="R66a8d3b6c08f449f" /><Relationship Type="http://schemas.openxmlformats.org/officeDocument/2006/relationships/slide" Target="/ppt/slides/slide6.xml" Id="Re7df2edb53854e63" /><Relationship Type="http://schemas.openxmlformats.org/officeDocument/2006/relationships/slide" Target="/ppt/slides/slide7.xml" Id="R23f7720015f9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38629334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75af7e654796" /><Relationship Type="http://schemas.openxmlformats.org/officeDocument/2006/relationships/theme" Target="/ppt/slideMasters/theme/theme1.xml" Id="R8a186d681b3c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875af7e65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e1a415f1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6aaa8bc83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d507d057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5e8ba115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ff85a9e5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d9bc04f54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ef1a09f2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