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e396aff86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613432ee04fd8"/>
  </p:sldMasterIdLst>
  <p:sldIdLst>
    <p:sldId xmlns:r="http://schemas.openxmlformats.org/officeDocument/2006/relationships" id="256" r:id="R6a66d535a7bc4f95"/>
    <p:sldId xmlns:r="http://schemas.openxmlformats.org/officeDocument/2006/relationships" id="257" r:id="R472fb3b9549b4e1e"/>
    <p:sldId xmlns:r="http://schemas.openxmlformats.org/officeDocument/2006/relationships" id="258" r:id="Re81c4672811c4354"/>
    <p:sldId xmlns:r="http://schemas.openxmlformats.org/officeDocument/2006/relationships" id="259" r:id="Rb3141fcffac64c50"/>
    <p:sldId xmlns:r="http://schemas.openxmlformats.org/officeDocument/2006/relationships" id="260" r:id="Rc028f4d7ef41479d"/>
    <p:sldId xmlns:r="http://schemas.openxmlformats.org/officeDocument/2006/relationships" id="261" r:id="Ra86b1edb57884cd6"/>
    <p:sldId xmlns:r="http://schemas.openxmlformats.org/officeDocument/2006/relationships" id="262" r:id="R9857adb17d7d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613432ee04fd8" /><Relationship Type="http://schemas.openxmlformats.org/officeDocument/2006/relationships/slide" Target="/ppt/slides/slide1.xml" Id="R6a66d535a7bc4f95" /><Relationship Type="http://schemas.openxmlformats.org/officeDocument/2006/relationships/slide" Target="/ppt/slides/slide2.xml" Id="R472fb3b9549b4e1e" /><Relationship Type="http://schemas.openxmlformats.org/officeDocument/2006/relationships/slide" Target="/ppt/slides/slide3.xml" Id="Re81c4672811c4354" /><Relationship Type="http://schemas.openxmlformats.org/officeDocument/2006/relationships/slide" Target="/ppt/slides/slide4.xml" Id="Rb3141fcffac64c50" /><Relationship Type="http://schemas.openxmlformats.org/officeDocument/2006/relationships/slide" Target="/ppt/slides/slide5.xml" Id="Rc028f4d7ef41479d" /><Relationship Type="http://schemas.openxmlformats.org/officeDocument/2006/relationships/slide" Target="/ppt/slides/slide6.xml" Id="Ra86b1edb57884cd6" /><Relationship Type="http://schemas.openxmlformats.org/officeDocument/2006/relationships/slide" Target="/ppt/slides/slide7.xml" Id="R9857adb17d7d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8ac7fd422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2e30e874748f4" /><Relationship Type="http://schemas.openxmlformats.org/officeDocument/2006/relationships/theme" Target="/ppt/slideMasters/theme/theme1.xml" Id="Ree5698da9701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2e30e8747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c9ee7b76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3f6edeff64f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0ece9890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c4888442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b09bef5743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43aedd0f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c150d007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