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8e0b74b99e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dd04abf91f44f3"/>
  </p:sldMasterIdLst>
  <p:sldIdLst>
    <p:sldId xmlns:r="http://schemas.openxmlformats.org/officeDocument/2006/relationships" id="256" r:id="Re374fc7c322a41a5"/>
    <p:sldId xmlns:r="http://schemas.openxmlformats.org/officeDocument/2006/relationships" id="257" r:id="R40c7d41d8ecc406c"/>
    <p:sldId xmlns:r="http://schemas.openxmlformats.org/officeDocument/2006/relationships" id="258" r:id="Rd3649cad9e3242ee"/>
    <p:sldId xmlns:r="http://schemas.openxmlformats.org/officeDocument/2006/relationships" id="259" r:id="Ra2dd45ea25cb43bb"/>
    <p:sldId xmlns:r="http://schemas.openxmlformats.org/officeDocument/2006/relationships" id="260" r:id="Rb32bda30c4c346f2"/>
    <p:sldId xmlns:r="http://schemas.openxmlformats.org/officeDocument/2006/relationships" id="261" r:id="R379dec15fcdc460c"/>
    <p:sldId xmlns:r="http://schemas.openxmlformats.org/officeDocument/2006/relationships" id="262" r:id="Re1ea56ae492f42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d04abf91f44f3" /><Relationship Type="http://schemas.openxmlformats.org/officeDocument/2006/relationships/slide" Target="/ppt/slides/slide1.xml" Id="Re374fc7c322a41a5" /><Relationship Type="http://schemas.openxmlformats.org/officeDocument/2006/relationships/slide" Target="/ppt/slides/slide2.xml" Id="R40c7d41d8ecc406c" /><Relationship Type="http://schemas.openxmlformats.org/officeDocument/2006/relationships/slide" Target="/ppt/slides/slide3.xml" Id="Rd3649cad9e3242ee" /><Relationship Type="http://schemas.openxmlformats.org/officeDocument/2006/relationships/slide" Target="/ppt/slides/slide4.xml" Id="Ra2dd45ea25cb43bb" /><Relationship Type="http://schemas.openxmlformats.org/officeDocument/2006/relationships/slide" Target="/ppt/slides/slide5.xml" Id="Rb32bda30c4c346f2" /><Relationship Type="http://schemas.openxmlformats.org/officeDocument/2006/relationships/slide" Target="/ppt/slides/slide6.xml" Id="R379dec15fcdc460c" /><Relationship Type="http://schemas.openxmlformats.org/officeDocument/2006/relationships/slide" Target="/ppt/slides/slide7.xml" Id="Re1ea56ae492f42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76784340d45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1b76e4b784c44" /><Relationship Type="http://schemas.openxmlformats.org/officeDocument/2006/relationships/theme" Target="/ppt/slideMasters/theme/theme1.xml" Id="Rb76afaa80b3f4d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e1b76e4b784c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6e765f8f046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ba9f5a86f4a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84a3906e742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12f1b9acb45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eb4e7789144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f377ad5c443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d6234a9da48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BØRRESEN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BØRRESEN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3 893 121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Skrenten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13 41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trond.borresen@sr.no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