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90d9a260a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d8428197545a9"/>
  </p:sldMasterIdLst>
  <p:sldIdLst>
    <p:sldId xmlns:r="http://schemas.openxmlformats.org/officeDocument/2006/relationships" id="256" r:id="R390aa9f101c1465f"/>
    <p:sldId xmlns:r="http://schemas.openxmlformats.org/officeDocument/2006/relationships" id="257" r:id="R238083a85526449f"/>
    <p:sldId xmlns:r="http://schemas.openxmlformats.org/officeDocument/2006/relationships" id="258" r:id="Re1d4442086354723"/>
    <p:sldId xmlns:r="http://schemas.openxmlformats.org/officeDocument/2006/relationships" id="259" r:id="R134ccd0ea5ae4392"/>
    <p:sldId xmlns:r="http://schemas.openxmlformats.org/officeDocument/2006/relationships" id="260" r:id="R91c0a578df1d43a9"/>
    <p:sldId xmlns:r="http://schemas.openxmlformats.org/officeDocument/2006/relationships" id="261" r:id="R898aef57b0b04e94"/>
    <p:sldId xmlns:r="http://schemas.openxmlformats.org/officeDocument/2006/relationships" id="262" r:id="R91fd5862171f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d8428197545a9" /><Relationship Type="http://schemas.openxmlformats.org/officeDocument/2006/relationships/slide" Target="/ppt/slides/slide1.xml" Id="R390aa9f101c1465f" /><Relationship Type="http://schemas.openxmlformats.org/officeDocument/2006/relationships/slide" Target="/ppt/slides/slide2.xml" Id="R238083a85526449f" /><Relationship Type="http://schemas.openxmlformats.org/officeDocument/2006/relationships/slide" Target="/ppt/slides/slide3.xml" Id="Re1d4442086354723" /><Relationship Type="http://schemas.openxmlformats.org/officeDocument/2006/relationships/slide" Target="/ppt/slides/slide4.xml" Id="R134ccd0ea5ae4392" /><Relationship Type="http://schemas.openxmlformats.org/officeDocument/2006/relationships/slide" Target="/ppt/slides/slide5.xml" Id="R91c0a578df1d43a9" /><Relationship Type="http://schemas.openxmlformats.org/officeDocument/2006/relationships/slide" Target="/ppt/slides/slide6.xml" Id="R898aef57b0b04e94" /><Relationship Type="http://schemas.openxmlformats.org/officeDocument/2006/relationships/slide" Target="/ppt/slides/slide7.xml" Id="R91fd5862171f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fba4ea63f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deb4f654486f" /><Relationship Type="http://schemas.openxmlformats.org/officeDocument/2006/relationships/theme" Target="/ppt/slideMasters/theme/theme1.xml" Id="Rc5ae4e118a72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4deb4f654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7b2b77db8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7cb2080e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3dc24b46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1203c335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7aa7ff05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f960cf468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13d884dec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CHRISTOFFER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v/Ulf Nygaard, Haukenesveien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79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