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e8b7f4a6c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82bb7256e4469"/>
  </p:sldMasterIdLst>
  <p:sldIdLst>
    <p:sldId xmlns:r="http://schemas.openxmlformats.org/officeDocument/2006/relationships" id="256" r:id="R60b9823bf1ca4932"/>
    <p:sldId xmlns:r="http://schemas.openxmlformats.org/officeDocument/2006/relationships" id="257" r:id="R313db5b66a274548"/>
    <p:sldId xmlns:r="http://schemas.openxmlformats.org/officeDocument/2006/relationships" id="258" r:id="Re884ef120314415d"/>
    <p:sldId xmlns:r="http://schemas.openxmlformats.org/officeDocument/2006/relationships" id="259" r:id="R21a28eaaf435485a"/>
    <p:sldId xmlns:r="http://schemas.openxmlformats.org/officeDocument/2006/relationships" id="260" r:id="R7856e14dfe7b4b49"/>
    <p:sldId xmlns:r="http://schemas.openxmlformats.org/officeDocument/2006/relationships" id="261" r:id="R99393e5a99544c26"/>
    <p:sldId xmlns:r="http://schemas.openxmlformats.org/officeDocument/2006/relationships" id="262" r:id="Rf39ecf3f5f50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82bb7256e4469" /><Relationship Type="http://schemas.openxmlformats.org/officeDocument/2006/relationships/slide" Target="/ppt/slides/slide1.xml" Id="R60b9823bf1ca4932" /><Relationship Type="http://schemas.openxmlformats.org/officeDocument/2006/relationships/slide" Target="/ppt/slides/slide2.xml" Id="R313db5b66a274548" /><Relationship Type="http://schemas.openxmlformats.org/officeDocument/2006/relationships/slide" Target="/ppt/slides/slide3.xml" Id="Re884ef120314415d" /><Relationship Type="http://schemas.openxmlformats.org/officeDocument/2006/relationships/slide" Target="/ppt/slides/slide4.xml" Id="R21a28eaaf435485a" /><Relationship Type="http://schemas.openxmlformats.org/officeDocument/2006/relationships/slide" Target="/ppt/slides/slide5.xml" Id="R7856e14dfe7b4b49" /><Relationship Type="http://schemas.openxmlformats.org/officeDocument/2006/relationships/slide" Target="/ppt/slides/slide6.xml" Id="R99393e5a99544c26" /><Relationship Type="http://schemas.openxmlformats.org/officeDocument/2006/relationships/slide" Target="/ppt/slides/slide7.xml" Id="Rf39ecf3f5f50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9ef7b193748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cd10c9ac4b72" /><Relationship Type="http://schemas.openxmlformats.org/officeDocument/2006/relationships/theme" Target="/ppt/slideMasters/theme/theme1.xml" Id="R10a7d0e8e57f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2cd10c9ac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7b807da8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ede4e5f9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a2725fb88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8ef621aa9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8ef53e513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1d6970634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91c0c2377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