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1cc1aba3a85486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27c370db5cd4403"/>
  </p:sldMasterIdLst>
  <p:sldIdLst>
    <p:sldId xmlns:r="http://schemas.openxmlformats.org/officeDocument/2006/relationships" id="256" r:id="Reace49465aea45e8"/>
    <p:sldId xmlns:r="http://schemas.openxmlformats.org/officeDocument/2006/relationships" id="257" r:id="R140b57b4aea84822"/>
    <p:sldId xmlns:r="http://schemas.openxmlformats.org/officeDocument/2006/relationships" id="258" r:id="Re94317e2b5f34b2f"/>
    <p:sldId xmlns:r="http://schemas.openxmlformats.org/officeDocument/2006/relationships" id="259" r:id="R1aca5c88203c4e66"/>
    <p:sldId xmlns:r="http://schemas.openxmlformats.org/officeDocument/2006/relationships" id="260" r:id="R0dc6e10d40914e53"/>
    <p:sldId xmlns:r="http://schemas.openxmlformats.org/officeDocument/2006/relationships" id="261" r:id="R28bc6ed56e10404d"/>
    <p:sldId xmlns:r="http://schemas.openxmlformats.org/officeDocument/2006/relationships" id="262" r:id="Rd44b828c31d94df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27c370db5cd4403" /><Relationship Type="http://schemas.openxmlformats.org/officeDocument/2006/relationships/slide" Target="/ppt/slides/slide1.xml" Id="Reace49465aea45e8" /><Relationship Type="http://schemas.openxmlformats.org/officeDocument/2006/relationships/slide" Target="/ppt/slides/slide2.xml" Id="R140b57b4aea84822" /><Relationship Type="http://schemas.openxmlformats.org/officeDocument/2006/relationships/slide" Target="/ppt/slides/slide3.xml" Id="Re94317e2b5f34b2f" /><Relationship Type="http://schemas.openxmlformats.org/officeDocument/2006/relationships/slide" Target="/ppt/slides/slide4.xml" Id="R1aca5c88203c4e66" /><Relationship Type="http://schemas.openxmlformats.org/officeDocument/2006/relationships/slide" Target="/ppt/slides/slide5.xml" Id="R0dc6e10d40914e53" /><Relationship Type="http://schemas.openxmlformats.org/officeDocument/2006/relationships/slide" Target="/ppt/slides/slide6.xml" Id="R28bc6ed56e10404d" /><Relationship Type="http://schemas.openxmlformats.org/officeDocument/2006/relationships/slide" Target="/ppt/slides/slide7.xml" Id="Rd44b828c31d94df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085d370907d4cf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f1221b447c43ea" /><Relationship Type="http://schemas.openxmlformats.org/officeDocument/2006/relationships/theme" Target="/ppt/slideMasters/theme/theme1.xml" Id="R1334641ce3a94f6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cf1221b447c43e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e76a8fc694465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f6821f3fd34a0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49cca618b1466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ced0dc04ff4e4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fa4e8ea8ec452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1c325e7391471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273d21976a4e7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SPECTATIO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SPECTATIO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SPECTATIO INVEST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SPECTATIO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SPECTATIO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SPECTATIO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−323 060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20 337 947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186 183 281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192 084 392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SPECTATIO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HILDE HERMANSEN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SPECTATIO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Storflåtveien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4017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989 059 270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SPECTATIO INVEST AS</a:t>
            </a:r>
          </a:p>
        </p:txBody>
      </p:sp>
    </p:spTree>
  </p:cSld>
  <p:clrMapOvr>
    <a:masterClrMapping xmlns:a="http://schemas.openxmlformats.org/drawingml/2006/main"/>
  </p:clrMapOvr>
</p:sld>
</file>