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48ef06eb604a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c25a15d8aa4efb"/>
  </p:sldMasterIdLst>
  <p:sldIdLst>
    <p:sldId xmlns:r="http://schemas.openxmlformats.org/officeDocument/2006/relationships" id="256" r:id="R5fb563376f354477"/>
    <p:sldId xmlns:r="http://schemas.openxmlformats.org/officeDocument/2006/relationships" id="257" r:id="Rb906fa2530244940"/>
    <p:sldId xmlns:r="http://schemas.openxmlformats.org/officeDocument/2006/relationships" id="258" r:id="R4462c6084e8b4dbe"/>
    <p:sldId xmlns:r="http://schemas.openxmlformats.org/officeDocument/2006/relationships" id="259" r:id="Rdbe7078041b24975"/>
    <p:sldId xmlns:r="http://schemas.openxmlformats.org/officeDocument/2006/relationships" id="260" r:id="Ref8ba2d9044a4a95"/>
    <p:sldId xmlns:r="http://schemas.openxmlformats.org/officeDocument/2006/relationships" id="261" r:id="R804d7540e5124622"/>
    <p:sldId xmlns:r="http://schemas.openxmlformats.org/officeDocument/2006/relationships" id="262" r:id="Rbb8fea8f535540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c25a15d8aa4efb" /><Relationship Type="http://schemas.openxmlformats.org/officeDocument/2006/relationships/slide" Target="/ppt/slides/slide1.xml" Id="R5fb563376f354477" /><Relationship Type="http://schemas.openxmlformats.org/officeDocument/2006/relationships/slide" Target="/ppt/slides/slide2.xml" Id="Rb906fa2530244940" /><Relationship Type="http://schemas.openxmlformats.org/officeDocument/2006/relationships/slide" Target="/ppt/slides/slide3.xml" Id="R4462c6084e8b4dbe" /><Relationship Type="http://schemas.openxmlformats.org/officeDocument/2006/relationships/slide" Target="/ppt/slides/slide4.xml" Id="Rdbe7078041b24975" /><Relationship Type="http://schemas.openxmlformats.org/officeDocument/2006/relationships/slide" Target="/ppt/slides/slide5.xml" Id="Ref8ba2d9044a4a95" /><Relationship Type="http://schemas.openxmlformats.org/officeDocument/2006/relationships/slide" Target="/ppt/slides/slide6.xml" Id="R804d7540e5124622" /><Relationship Type="http://schemas.openxmlformats.org/officeDocument/2006/relationships/slide" Target="/ppt/slides/slide7.xml" Id="Rbb8fea8f535540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e61fc9cc444c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7bd8b5f8141ed" /><Relationship Type="http://schemas.openxmlformats.org/officeDocument/2006/relationships/theme" Target="/ppt/slideMasters/theme/theme1.xml" Id="R168bb66cc6ca40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c7bd8b5f8141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3af25fe6d45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fb5d2090e4f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41868a5484d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52157ef2f4a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7bae7913042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0274c483c43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1c351302c48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CAHE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CAHE FINANS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−561 462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19 853 262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147 350 925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147 491 098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HERMANSEN CATHRINE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Orrestien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989 059 319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FINANS AS</a:t>
            </a:r>
          </a:p>
        </p:txBody>
      </p:sp>
    </p:spTree>
  </p:cSld>
  <p:clrMapOvr>
    <a:masterClrMapping xmlns:a="http://schemas.openxmlformats.org/drawingml/2006/main"/>
  </p:clrMapOvr>
</p:sld>
</file>