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4a685951a3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b049fe6a994be8"/>
  </p:sldMasterIdLst>
  <p:sldIdLst>
    <p:sldId xmlns:r="http://schemas.openxmlformats.org/officeDocument/2006/relationships" id="256" r:id="R015fa3f3ed2a4f2b"/>
    <p:sldId xmlns:r="http://schemas.openxmlformats.org/officeDocument/2006/relationships" id="257" r:id="Rf97ccd313b4947cf"/>
    <p:sldId xmlns:r="http://schemas.openxmlformats.org/officeDocument/2006/relationships" id="258" r:id="R92180bcf3ada46e9"/>
    <p:sldId xmlns:r="http://schemas.openxmlformats.org/officeDocument/2006/relationships" id="259" r:id="R5a5a5ae7d7454375"/>
    <p:sldId xmlns:r="http://schemas.openxmlformats.org/officeDocument/2006/relationships" id="260" r:id="R7105c2d3718b48a9"/>
    <p:sldId xmlns:r="http://schemas.openxmlformats.org/officeDocument/2006/relationships" id="261" r:id="Rc9a6b7b85508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b049fe6a994be8" /><Relationship Type="http://schemas.openxmlformats.org/officeDocument/2006/relationships/slide" Target="/ppt/slides/slide1.xml" Id="R015fa3f3ed2a4f2b" /><Relationship Type="http://schemas.openxmlformats.org/officeDocument/2006/relationships/slide" Target="/ppt/slides/slide2.xml" Id="Rf97ccd313b4947cf" /><Relationship Type="http://schemas.openxmlformats.org/officeDocument/2006/relationships/slide" Target="/ppt/slides/slide3.xml" Id="R92180bcf3ada46e9" /><Relationship Type="http://schemas.openxmlformats.org/officeDocument/2006/relationships/slide" Target="/ppt/slides/slide4.xml" Id="R5a5a5ae7d7454375" /><Relationship Type="http://schemas.openxmlformats.org/officeDocument/2006/relationships/slide" Target="/ppt/slides/slide5.xml" Id="R7105c2d3718b48a9" /><Relationship Type="http://schemas.openxmlformats.org/officeDocument/2006/relationships/slide" Target="/ppt/slides/slide6.xml" Id="Rc9a6b7b85508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3419a81c8043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8e0e0f6734f9d" /><Relationship Type="http://schemas.openxmlformats.org/officeDocument/2006/relationships/theme" Target="/ppt/slideMasters/theme/theme1.xml" Id="R9978208c3da444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b8e0e0f673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ddff59f4e4c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552b6fc574f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568ac3a0744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0f6edf5ba45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41162424642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074b2bf9543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ARNSTEIN'S EIENDOMSSERVICE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H0302, Havseilervegen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7053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50 42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989 060 430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ARNSTEIN'S EIENDOMSSERVICE AS</a:t>
            </a:r>
          </a:p>
        </p:txBody>
      </p:sp>
    </p:spTree>
  </p:cSld>
  <p:clrMapOvr>
    <a:masterClrMapping xmlns:a="http://schemas.openxmlformats.org/drawingml/2006/main"/>
  </p:clrMapOvr>
</p:sld>
</file>