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a88d9afc04d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6cf06242b4315"/>
  </p:sldMasterIdLst>
  <p:sldIdLst>
    <p:sldId xmlns:r="http://schemas.openxmlformats.org/officeDocument/2006/relationships" id="256" r:id="R6a7ba15f0bf245c1"/>
    <p:sldId xmlns:r="http://schemas.openxmlformats.org/officeDocument/2006/relationships" id="257" r:id="Rc985bc51e28c468c"/>
    <p:sldId xmlns:r="http://schemas.openxmlformats.org/officeDocument/2006/relationships" id="258" r:id="Rc506132bc5e34855"/>
    <p:sldId xmlns:r="http://schemas.openxmlformats.org/officeDocument/2006/relationships" id="259" r:id="R1ff98f5219014306"/>
    <p:sldId xmlns:r="http://schemas.openxmlformats.org/officeDocument/2006/relationships" id="260" r:id="R21ffad6095a04e0c"/>
    <p:sldId xmlns:r="http://schemas.openxmlformats.org/officeDocument/2006/relationships" id="261" r:id="R0dbe7ce2e7384a4e"/>
    <p:sldId xmlns:r="http://schemas.openxmlformats.org/officeDocument/2006/relationships" id="262" r:id="R2db8ac48ce32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6cf06242b4315" /><Relationship Type="http://schemas.openxmlformats.org/officeDocument/2006/relationships/slide" Target="/ppt/slides/slide1.xml" Id="R6a7ba15f0bf245c1" /><Relationship Type="http://schemas.openxmlformats.org/officeDocument/2006/relationships/slide" Target="/ppt/slides/slide2.xml" Id="Rc985bc51e28c468c" /><Relationship Type="http://schemas.openxmlformats.org/officeDocument/2006/relationships/slide" Target="/ppt/slides/slide3.xml" Id="Rc506132bc5e34855" /><Relationship Type="http://schemas.openxmlformats.org/officeDocument/2006/relationships/slide" Target="/ppt/slides/slide4.xml" Id="R1ff98f5219014306" /><Relationship Type="http://schemas.openxmlformats.org/officeDocument/2006/relationships/slide" Target="/ppt/slides/slide5.xml" Id="R21ffad6095a04e0c" /><Relationship Type="http://schemas.openxmlformats.org/officeDocument/2006/relationships/slide" Target="/ppt/slides/slide6.xml" Id="R0dbe7ce2e7384a4e" /><Relationship Type="http://schemas.openxmlformats.org/officeDocument/2006/relationships/slide" Target="/ppt/slides/slide7.xml" Id="R2db8ac48ce32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db444f1c343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150a0a61b4c08" /><Relationship Type="http://schemas.openxmlformats.org/officeDocument/2006/relationships/theme" Target="/ppt/slideMasters/theme/theme1.xml" Id="R8bf34b4f9e2c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3150a0a61b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592ded3c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906584f8e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9a936e864a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dae05c68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ec3e027ea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0286793d747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028873739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2 743 497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69 123 738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74 808 647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LYSKLÆTT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