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5f4fc4ec5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15630b20e477a"/>
  </p:sldMasterIdLst>
  <p:sldIdLst>
    <p:sldId xmlns:r="http://schemas.openxmlformats.org/officeDocument/2006/relationships" id="256" r:id="Rdf85dea8f991443b"/>
    <p:sldId xmlns:r="http://schemas.openxmlformats.org/officeDocument/2006/relationships" id="257" r:id="Rb82cb9c6566749db"/>
    <p:sldId xmlns:r="http://schemas.openxmlformats.org/officeDocument/2006/relationships" id="258" r:id="Rcfc2975d239a45d7"/>
    <p:sldId xmlns:r="http://schemas.openxmlformats.org/officeDocument/2006/relationships" id="259" r:id="R1890da8259bd4311"/>
    <p:sldId xmlns:r="http://schemas.openxmlformats.org/officeDocument/2006/relationships" id="260" r:id="Refa4ae41502f476d"/>
    <p:sldId xmlns:r="http://schemas.openxmlformats.org/officeDocument/2006/relationships" id="261" r:id="Rc5fa206506a44c3d"/>
    <p:sldId xmlns:r="http://schemas.openxmlformats.org/officeDocument/2006/relationships" id="262" r:id="Reef9e2f6c798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15630b20e477a" /><Relationship Type="http://schemas.openxmlformats.org/officeDocument/2006/relationships/slide" Target="/ppt/slides/slide1.xml" Id="Rdf85dea8f991443b" /><Relationship Type="http://schemas.openxmlformats.org/officeDocument/2006/relationships/slide" Target="/ppt/slides/slide2.xml" Id="Rb82cb9c6566749db" /><Relationship Type="http://schemas.openxmlformats.org/officeDocument/2006/relationships/slide" Target="/ppt/slides/slide3.xml" Id="Rcfc2975d239a45d7" /><Relationship Type="http://schemas.openxmlformats.org/officeDocument/2006/relationships/slide" Target="/ppt/slides/slide4.xml" Id="R1890da8259bd4311" /><Relationship Type="http://schemas.openxmlformats.org/officeDocument/2006/relationships/slide" Target="/ppt/slides/slide5.xml" Id="Refa4ae41502f476d" /><Relationship Type="http://schemas.openxmlformats.org/officeDocument/2006/relationships/slide" Target="/ppt/slides/slide6.xml" Id="Rc5fa206506a44c3d" /><Relationship Type="http://schemas.openxmlformats.org/officeDocument/2006/relationships/slide" Target="/ppt/slides/slide7.xml" Id="Reef9e2f6c798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e5a998ece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7430f7f74bb0" /><Relationship Type="http://schemas.openxmlformats.org/officeDocument/2006/relationships/theme" Target="/ppt/slideMasters/theme/theme1.xml" Id="Rc19d6f6bdf0a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97430f7f7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88520551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ff32047df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aa0d820a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96d4e442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3fe784516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39730a03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2abd43e18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ANDROMEDA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Skaugen, Fjordvegen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