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6118ce58d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0fa048ba24d36"/>
  </p:sldMasterIdLst>
  <p:sldIdLst>
    <p:sldId xmlns:r="http://schemas.openxmlformats.org/officeDocument/2006/relationships" id="256" r:id="R4b8d682f43ab4bd2"/>
    <p:sldId xmlns:r="http://schemas.openxmlformats.org/officeDocument/2006/relationships" id="257" r:id="R26d901b13bc044d7"/>
    <p:sldId xmlns:r="http://schemas.openxmlformats.org/officeDocument/2006/relationships" id="258" r:id="R988af297c1f64a89"/>
    <p:sldId xmlns:r="http://schemas.openxmlformats.org/officeDocument/2006/relationships" id="259" r:id="R701d64760e5f4a72"/>
    <p:sldId xmlns:r="http://schemas.openxmlformats.org/officeDocument/2006/relationships" id="260" r:id="Rd3b0e28c42a1462d"/>
    <p:sldId xmlns:r="http://schemas.openxmlformats.org/officeDocument/2006/relationships" id="261" r:id="R9fb96c4947e94706"/>
    <p:sldId xmlns:r="http://schemas.openxmlformats.org/officeDocument/2006/relationships" id="262" r:id="R382405d337bc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0fa048ba24d36" /><Relationship Type="http://schemas.openxmlformats.org/officeDocument/2006/relationships/slide" Target="/ppt/slides/slide1.xml" Id="R4b8d682f43ab4bd2" /><Relationship Type="http://schemas.openxmlformats.org/officeDocument/2006/relationships/slide" Target="/ppt/slides/slide2.xml" Id="R26d901b13bc044d7" /><Relationship Type="http://schemas.openxmlformats.org/officeDocument/2006/relationships/slide" Target="/ppt/slides/slide3.xml" Id="R988af297c1f64a89" /><Relationship Type="http://schemas.openxmlformats.org/officeDocument/2006/relationships/slide" Target="/ppt/slides/slide4.xml" Id="R701d64760e5f4a72" /><Relationship Type="http://schemas.openxmlformats.org/officeDocument/2006/relationships/slide" Target="/ppt/slides/slide5.xml" Id="Rd3b0e28c42a1462d" /><Relationship Type="http://schemas.openxmlformats.org/officeDocument/2006/relationships/slide" Target="/ppt/slides/slide6.xml" Id="R9fb96c4947e94706" /><Relationship Type="http://schemas.openxmlformats.org/officeDocument/2006/relationships/slide" Target="/ppt/slides/slide7.xml" Id="R382405d337bc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d4d4ebb19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7846ce5324be4" /><Relationship Type="http://schemas.openxmlformats.org/officeDocument/2006/relationships/theme" Target="/ppt/slideMasters/theme/theme1.xml" Id="R596cf8c1e8a0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47846ce532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9df6d687b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2ad44c43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b04167a2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2db94e5d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b6c72976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4c234f525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4995abb33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