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e6324625cb49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67bbead0a4438"/>
  </p:sldMasterIdLst>
  <p:sldIdLst>
    <p:sldId xmlns:r="http://schemas.openxmlformats.org/officeDocument/2006/relationships" id="256" r:id="Rdbb21e105ba04d2a"/>
    <p:sldId xmlns:r="http://schemas.openxmlformats.org/officeDocument/2006/relationships" id="257" r:id="R6a132aff7d9b4985"/>
    <p:sldId xmlns:r="http://schemas.openxmlformats.org/officeDocument/2006/relationships" id="258" r:id="Rc48f9021d9b14c65"/>
    <p:sldId xmlns:r="http://schemas.openxmlformats.org/officeDocument/2006/relationships" id="259" r:id="Refe3a9c8b3394110"/>
    <p:sldId xmlns:r="http://schemas.openxmlformats.org/officeDocument/2006/relationships" id="260" r:id="R0d208e64ddac4f71"/>
    <p:sldId xmlns:r="http://schemas.openxmlformats.org/officeDocument/2006/relationships" id="261" r:id="R101aefdfcfd74e3a"/>
    <p:sldId xmlns:r="http://schemas.openxmlformats.org/officeDocument/2006/relationships" id="262" r:id="Rb72b7307e4e2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67bbead0a4438" /><Relationship Type="http://schemas.openxmlformats.org/officeDocument/2006/relationships/slide" Target="/ppt/slides/slide1.xml" Id="Rdbb21e105ba04d2a" /><Relationship Type="http://schemas.openxmlformats.org/officeDocument/2006/relationships/slide" Target="/ppt/slides/slide2.xml" Id="R6a132aff7d9b4985" /><Relationship Type="http://schemas.openxmlformats.org/officeDocument/2006/relationships/slide" Target="/ppt/slides/slide3.xml" Id="Rc48f9021d9b14c65" /><Relationship Type="http://schemas.openxmlformats.org/officeDocument/2006/relationships/slide" Target="/ppt/slides/slide4.xml" Id="Refe3a9c8b3394110" /><Relationship Type="http://schemas.openxmlformats.org/officeDocument/2006/relationships/slide" Target="/ppt/slides/slide5.xml" Id="R0d208e64ddac4f71" /><Relationship Type="http://schemas.openxmlformats.org/officeDocument/2006/relationships/slide" Target="/ppt/slides/slide6.xml" Id="R101aefdfcfd74e3a" /><Relationship Type="http://schemas.openxmlformats.org/officeDocument/2006/relationships/slide" Target="/ppt/slides/slide7.xml" Id="Rb72b7307e4e2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677a7b810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ff2fc299b4be4" /><Relationship Type="http://schemas.openxmlformats.org/officeDocument/2006/relationships/theme" Target="/ppt/slideMasters/theme/theme1.xml" Id="R0fe7defe5fc047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ff2fc299b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0972d7a0a4b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2d23270fd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370ea2862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9774962f2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4cec8317d4f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aabef6ffa4b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558161428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VILICO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−263 235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29 716 022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147 608 925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147 620 236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LIEN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Lien, Søren Enkemannsvei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3303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989 062 204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VILICO AS</a:t>
            </a:r>
          </a:p>
        </p:txBody>
      </p:sp>
    </p:spTree>
  </p:cSld>
  <p:clrMapOvr>
    <a:masterClrMapping xmlns:a="http://schemas.openxmlformats.org/drawingml/2006/main"/>
  </p:clrMapOvr>
</p:sld>
</file>