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7a7561eec943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3b2a015a8f4c38"/>
  </p:sldMasterIdLst>
  <p:sldIdLst>
    <p:sldId xmlns:r="http://schemas.openxmlformats.org/officeDocument/2006/relationships" id="256" r:id="R8d5846983e234274"/>
    <p:sldId xmlns:r="http://schemas.openxmlformats.org/officeDocument/2006/relationships" id="257" r:id="Rd03ef9b398c649e0"/>
    <p:sldId xmlns:r="http://schemas.openxmlformats.org/officeDocument/2006/relationships" id="258" r:id="Rdee68e4c95bc4f75"/>
    <p:sldId xmlns:r="http://schemas.openxmlformats.org/officeDocument/2006/relationships" id="259" r:id="R56101aea57de41b4"/>
    <p:sldId xmlns:r="http://schemas.openxmlformats.org/officeDocument/2006/relationships" id="260" r:id="R14bc421a44504265"/>
    <p:sldId xmlns:r="http://schemas.openxmlformats.org/officeDocument/2006/relationships" id="261" r:id="R486652c1529d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b2a015a8f4c38" /><Relationship Type="http://schemas.openxmlformats.org/officeDocument/2006/relationships/slide" Target="/ppt/slides/slide1.xml" Id="R8d5846983e234274" /><Relationship Type="http://schemas.openxmlformats.org/officeDocument/2006/relationships/slide" Target="/ppt/slides/slide2.xml" Id="Rd03ef9b398c649e0" /><Relationship Type="http://schemas.openxmlformats.org/officeDocument/2006/relationships/slide" Target="/ppt/slides/slide3.xml" Id="Rdee68e4c95bc4f75" /><Relationship Type="http://schemas.openxmlformats.org/officeDocument/2006/relationships/slide" Target="/ppt/slides/slide4.xml" Id="R56101aea57de41b4" /><Relationship Type="http://schemas.openxmlformats.org/officeDocument/2006/relationships/slide" Target="/ppt/slides/slide5.xml" Id="R14bc421a44504265" /><Relationship Type="http://schemas.openxmlformats.org/officeDocument/2006/relationships/slide" Target="/ppt/slides/slide6.xml" Id="R486652c1529d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2d176a98a44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5bfbd73934e19" /><Relationship Type="http://schemas.openxmlformats.org/officeDocument/2006/relationships/theme" Target="/ppt/slideMasters/theme/theme1.xml" Id="Rb7ead41cb933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a5bfbd7393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9928d78314f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d84706df14d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e51308c53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1738092c04a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b63f655f843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db5799dc649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ÅGE HAVERSTAD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ÅGE HAVERSTAD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ÅGE HAVERSTAD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ÅGE HAVERSTAD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ÅGE HAVERSTAD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ÅGE HAVERSTAD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Servicevegen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post@aage-haverstad.no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989 063 030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ÅGE HAVERSTAD AS</a:t>
            </a:r>
          </a:p>
        </p:txBody>
      </p:sp>
    </p:spTree>
  </p:cSld>
  <p:clrMapOvr>
    <a:masterClrMapping xmlns:a="http://schemas.openxmlformats.org/drawingml/2006/main"/>
  </p:clrMapOvr>
</p:sld>
</file>