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0f71d6a95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162d9b89543ac"/>
  </p:sldMasterIdLst>
  <p:sldIdLst>
    <p:sldId xmlns:r="http://schemas.openxmlformats.org/officeDocument/2006/relationships" id="256" r:id="Rb2caedcd4d01473c"/>
    <p:sldId xmlns:r="http://schemas.openxmlformats.org/officeDocument/2006/relationships" id="257" r:id="Ra21c443b3d2641ff"/>
    <p:sldId xmlns:r="http://schemas.openxmlformats.org/officeDocument/2006/relationships" id="258" r:id="R330bfd208a0b4e51"/>
    <p:sldId xmlns:r="http://schemas.openxmlformats.org/officeDocument/2006/relationships" id="259" r:id="R738c791bcfdb40a2"/>
    <p:sldId xmlns:r="http://schemas.openxmlformats.org/officeDocument/2006/relationships" id="260" r:id="R00053672f0e54581"/>
    <p:sldId xmlns:r="http://schemas.openxmlformats.org/officeDocument/2006/relationships" id="261" r:id="R3b453b24c6f64d0d"/>
    <p:sldId xmlns:r="http://schemas.openxmlformats.org/officeDocument/2006/relationships" id="262" r:id="Rad38a3f761a1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162d9b89543ac" /><Relationship Type="http://schemas.openxmlformats.org/officeDocument/2006/relationships/slide" Target="/ppt/slides/slide1.xml" Id="Rb2caedcd4d01473c" /><Relationship Type="http://schemas.openxmlformats.org/officeDocument/2006/relationships/slide" Target="/ppt/slides/slide2.xml" Id="Ra21c443b3d2641ff" /><Relationship Type="http://schemas.openxmlformats.org/officeDocument/2006/relationships/slide" Target="/ppt/slides/slide3.xml" Id="R330bfd208a0b4e51" /><Relationship Type="http://schemas.openxmlformats.org/officeDocument/2006/relationships/slide" Target="/ppt/slides/slide4.xml" Id="R738c791bcfdb40a2" /><Relationship Type="http://schemas.openxmlformats.org/officeDocument/2006/relationships/slide" Target="/ppt/slides/slide5.xml" Id="R00053672f0e54581" /><Relationship Type="http://schemas.openxmlformats.org/officeDocument/2006/relationships/slide" Target="/ppt/slides/slide6.xml" Id="R3b453b24c6f64d0d" /><Relationship Type="http://schemas.openxmlformats.org/officeDocument/2006/relationships/slide" Target="/ppt/slides/slide7.xml" Id="Rad38a3f761a1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9410dde65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f5cb552da4f12" /><Relationship Type="http://schemas.openxmlformats.org/officeDocument/2006/relationships/theme" Target="/ppt/slideMasters/theme/theme1.xml" Id="Ra3500cc4a5aa45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f5cb552da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252e44607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5155f9366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402938675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c53337164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da5ecc3d849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013765ba8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af2a5636a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JAHN BIRGER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JAHN BIRGER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JAHN BIRGER INVEST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JAHN BIRGER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JAHN BIRGER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JAHN BIRGER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5 661 149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JAHN BIRGER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JAHN BIRGER TOLLEFSEN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JAHN BIRGER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JAHN BIRGER INVEST AS</a:t>
            </a:r>
          </a:p>
        </p:txBody>
      </p:sp>
    </p:spTree>
  </p:cSld>
  <p:clrMapOvr>
    <a:masterClrMapping xmlns:a="http://schemas.openxmlformats.org/drawingml/2006/main"/>
  </p:clrMapOvr>
</p:sld>
</file>