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ff56949a2645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f0430b7ca64bb9"/>
  </p:sldMasterIdLst>
  <p:sldIdLst>
    <p:sldId xmlns:r="http://schemas.openxmlformats.org/officeDocument/2006/relationships" id="256" r:id="R5d123b82bd324e54"/>
    <p:sldId xmlns:r="http://schemas.openxmlformats.org/officeDocument/2006/relationships" id="257" r:id="Rb62d287e95874064"/>
    <p:sldId xmlns:r="http://schemas.openxmlformats.org/officeDocument/2006/relationships" id="258" r:id="R570e01dd4b764cd5"/>
    <p:sldId xmlns:r="http://schemas.openxmlformats.org/officeDocument/2006/relationships" id="259" r:id="R9e0059d2dc0943ba"/>
    <p:sldId xmlns:r="http://schemas.openxmlformats.org/officeDocument/2006/relationships" id="260" r:id="Rd6614126180b4e99"/>
    <p:sldId xmlns:r="http://schemas.openxmlformats.org/officeDocument/2006/relationships" id="261" r:id="R1b09f94122244997"/>
    <p:sldId xmlns:r="http://schemas.openxmlformats.org/officeDocument/2006/relationships" id="262" r:id="R1658fdfbf36540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f0430b7ca64bb9" /><Relationship Type="http://schemas.openxmlformats.org/officeDocument/2006/relationships/slide" Target="/ppt/slides/slide1.xml" Id="R5d123b82bd324e54" /><Relationship Type="http://schemas.openxmlformats.org/officeDocument/2006/relationships/slide" Target="/ppt/slides/slide2.xml" Id="Rb62d287e95874064" /><Relationship Type="http://schemas.openxmlformats.org/officeDocument/2006/relationships/slide" Target="/ppt/slides/slide3.xml" Id="R570e01dd4b764cd5" /><Relationship Type="http://schemas.openxmlformats.org/officeDocument/2006/relationships/slide" Target="/ppt/slides/slide4.xml" Id="R9e0059d2dc0943ba" /><Relationship Type="http://schemas.openxmlformats.org/officeDocument/2006/relationships/slide" Target="/ppt/slides/slide5.xml" Id="Rd6614126180b4e99" /><Relationship Type="http://schemas.openxmlformats.org/officeDocument/2006/relationships/slide" Target="/ppt/slides/slide6.xml" Id="R1b09f94122244997" /><Relationship Type="http://schemas.openxmlformats.org/officeDocument/2006/relationships/slide" Target="/ppt/slides/slide7.xml" Id="R1658fdfbf36540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663b1184784f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678b1f6df4008" /><Relationship Type="http://schemas.openxmlformats.org/officeDocument/2006/relationships/theme" Target="/ppt/slideMasters/theme/theme1.xml" Id="R481ee612d4864f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f678b1f6df40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b953ee4534c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b8b622fdf4c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0d49622f848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1b8a17bc043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6b96917674d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933665c2948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4c6fb97354f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OCRG HOLDING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2 118 195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4 703 181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4 711 057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CHRISTIAN RINGKJØB GROTH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Fagerstrandveien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otto.christian.groth@gmail.com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989 066 749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