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da3dedb5f641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aa2632951d4ca9"/>
  </p:sldMasterIdLst>
  <p:sldIdLst>
    <p:sldId xmlns:r="http://schemas.openxmlformats.org/officeDocument/2006/relationships" id="256" r:id="R5defb28d77b34462"/>
    <p:sldId xmlns:r="http://schemas.openxmlformats.org/officeDocument/2006/relationships" id="257" r:id="Rd253cd2d39c341e0"/>
    <p:sldId xmlns:r="http://schemas.openxmlformats.org/officeDocument/2006/relationships" id="258" r:id="Rbe1e9e5214e44594"/>
    <p:sldId xmlns:r="http://schemas.openxmlformats.org/officeDocument/2006/relationships" id="259" r:id="Re3d28ddb19d24324"/>
    <p:sldId xmlns:r="http://schemas.openxmlformats.org/officeDocument/2006/relationships" id="260" r:id="Rcd7f9d4da8444fb0"/>
    <p:sldId xmlns:r="http://schemas.openxmlformats.org/officeDocument/2006/relationships" id="261" r:id="R00a369c5511d41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a2632951d4ca9" /><Relationship Type="http://schemas.openxmlformats.org/officeDocument/2006/relationships/slide" Target="/ppt/slides/slide1.xml" Id="R5defb28d77b34462" /><Relationship Type="http://schemas.openxmlformats.org/officeDocument/2006/relationships/slide" Target="/ppt/slides/slide2.xml" Id="Rd253cd2d39c341e0" /><Relationship Type="http://schemas.openxmlformats.org/officeDocument/2006/relationships/slide" Target="/ppt/slides/slide3.xml" Id="Rbe1e9e5214e44594" /><Relationship Type="http://schemas.openxmlformats.org/officeDocument/2006/relationships/slide" Target="/ppt/slides/slide4.xml" Id="Re3d28ddb19d24324" /><Relationship Type="http://schemas.openxmlformats.org/officeDocument/2006/relationships/slide" Target="/ppt/slides/slide5.xml" Id="Rcd7f9d4da8444fb0" /><Relationship Type="http://schemas.openxmlformats.org/officeDocument/2006/relationships/slide" Target="/ppt/slides/slide6.xml" Id="R00a369c5511d41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4af656cbb4b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f8e5f90a84749" /><Relationship Type="http://schemas.openxmlformats.org/officeDocument/2006/relationships/theme" Target="/ppt/slideMasters/theme/theme1.xml" Id="R3d5760e9e6634a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df8e5f90a847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b0bbf7e9b44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9cdfe66cc40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bcf9b076d40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9638fb21648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15c4f2cd547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d407dd1894e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Orstadvegen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RØR AS</a:t>
            </a:r>
          </a:p>
        </p:txBody>
      </p:sp>
    </p:spTree>
  </p:cSld>
  <p:clrMapOvr>
    <a:masterClrMapping xmlns:a="http://schemas.openxmlformats.org/drawingml/2006/main"/>
  </p:clrMapOvr>
</p:sld>
</file>