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7a4433c7b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0a0296f94262"/>
  </p:sldMasterIdLst>
  <p:sldIdLst>
    <p:sldId xmlns:r="http://schemas.openxmlformats.org/officeDocument/2006/relationships" id="256" r:id="Re104bfb09fd44798"/>
    <p:sldId xmlns:r="http://schemas.openxmlformats.org/officeDocument/2006/relationships" id="257" r:id="R0940f2c06c014cb2"/>
    <p:sldId xmlns:r="http://schemas.openxmlformats.org/officeDocument/2006/relationships" id="258" r:id="R94eb496759d34d08"/>
    <p:sldId xmlns:r="http://schemas.openxmlformats.org/officeDocument/2006/relationships" id="259" r:id="Rec8f82018b904fb9"/>
    <p:sldId xmlns:r="http://schemas.openxmlformats.org/officeDocument/2006/relationships" id="260" r:id="R87b89311524e4c38"/>
    <p:sldId xmlns:r="http://schemas.openxmlformats.org/officeDocument/2006/relationships" id="261" r:id="R7b065e1cbf464d7f"/>
    <p:sldId xmlns:r="http://schemas.openxmlformats.org/officeDocument/2006/relationships" id="262" r:id="Rc5f123cb9229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0a0296f94262" /><Relationship Type="http://schemas.openxmlformats.org/officeDocument/2006/relationships/slide" Target="/ppt/slides/slide1.xml" Id="Re104bfb09fd44798" /><Relationship Type="http://schemas.openxmlformats.org/officeDocument/2006/relationships/slide" Target="/ppt/slides/slide2.xml" Id="R0940f2c06c014cb2" /><Relationship Type="http://schemas.openxmlformats.org/officeDocument/2006/relationships/slide" Target="/ppt/slides/slide3.xml" Id="R94eb496759d34d08" /><Relationship Type="http://schemas.openxmlformats.org/officeDocument/2006/relationships/slide" Target="/ppt/slides/slide4.xml" Id="Rec8f82018b904fb9" /><Relationship Type="http://schemas.openxmlformats.org/officeDocument/2006/relationships/slide" Target="/ppt/slides/slide5.xml" Id="R87b89311524e4c38" /><Relationship Type="http://schemas.openxmlformats.org/officeDocument/2006/relationships/slide" Target="/ppt/slides/slide6.xml" Id="R7b065e1cbf464d7f" /><Relationship Type="http://schemas.openxmlformats.org/officeDocument/2006/relationships/slide" Target="/ppt/slides/slide7.xml" Id="Rc5f123cb9229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745bdc68f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bafda06f42b4" /><Relationship Type="http://schemas.openxmlformats.org/officeDocument/2006/relationships/theme" Target="/ppt/slideMasters/theme/theme1.xml" Id="R56b0cd4c90f8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cbafda06f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73b8ecaa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342f4660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fb0e2b33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e626c80b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66f34c2a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67366f32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b2633003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RØR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