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ef5148882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453f9ee53480c"/>
  </p:sldMasterIdLst>
  <p:sldIdLst>
    <p:sldId xmlns:r="http://schemas.openxmlformats.org/officeDocument/2006/relationships" id="256" r:id="Re3b1e6589f6e4e38"/>
    <p:sldId xmlns:r="http://schemas.openxmlformats.org/officeDocument/2006/relationships" id="257" r:id="Raaab7d498c454ad3"/>
    <p:sldId xmlns:r="http://schemas.openxmlformats.org/officeDocument/2006/relationships" id="258" r:id="R02f460b61e484e4e"/>
    <p:sldId xmlns:r="http://schemas.openxmlformats.org/officeDocument/2006/relationships" id="259" r:id="R518d467467e84025"/>
    <p:sldId xmlns:r="http://schemas.openxmlformats.org/officeDocument/2006/relationships" id="260" r:id="Re70fdb0470cb4bb7"/>
    <p:sldId xmlns:r="http://schemas.openxmlformats.org/officeDocument/2006/relationships" id="261" r:id="Re95fc8221f0b4dec"/>
    <p:sldId xmlns:r="http://schemas.openxmlformats.org/officeDocument/2006/relationships" id="262" r:id="R02e0dcc0563b4a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453f9ee53480c" /><Relationship Type="http://schemas.openxmlformats.org/officeDocument/2006/relationships/slide" Target="/ppt/slides/slide1.xml" Id="Re3b1e6589f6e4e38" /><Relationship Type="http://schemas.openxmlformats.org/officeDocument/2006/relationships/slide" Target="/ppt/slides/slide2.xml" Id="Raaab7d498c454ad3" /><Relationship Type="http://schemas.openxmlformats.org/officeDocument/2006/relationships/slide" Target="/ppt/slides/slide3.xml" Id="R02f460b61e484e4e" /><Relationship Type="http://schemas.openxmlformats.org/officeDocument/2006/relationships/slide" Target="/ppt/slides/slide4.xml" Id="R518d467467e84025" /><Relationship Type="http://schemas.openxmlformats.org/officeDocument/2006/relationships/slide" Target="/ppt/slides/slide5.xml" Id="Re70fdb0470cb4bb7" /><Relationship Type="http://schemas.openxmlformats.org/officeDocument/2006/relationships/slide" Target="/ppt/slides/slide6.xml" Id="Re95fc8221f0b4dec" /><Relationship Type="http://schemas.openxmlformats.org/officeDocument/2006/relationships/slide" Target="/ppt/slides/slide7.xml" Id="R02e0dcc0563b4a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075018b38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474990d04a6a" /><Relationship Type="http://schemas.openxmlformats.org/officeDocument/2006/relationships/theme" Target="/ppt/slideMasters/theme/theme1.xml" Id="R4e76194674ba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0474990d04a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1dd81db30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f547b999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fe96025f41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77fb57738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e7ebe3ff2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f712fdb5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b259c81a74d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SIBIRICA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SIBIRICA REGNSKAP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INNHERRED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Alstadhaugvegen 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olav-arne.gilstad@sibiricaregnskap.no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