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287867173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5a5cb8f0dd438f"/>
  </p:sldMasterIdLst>
  <p:sldIdLst>
    <p:sldId xmlns:r="http://schemas.openxmlformats.org/officeDocument/2006/relationships" id="256" r:id="Re1bb5a78353841d2"/>
    <p:sldId xmlns:r="http://schemas.openxmlformats.org/officeDocument/2006/relationships" id="257" r:id="Ref119df0610c41a5"/>
    <p:sldId xmlns:r="http://schemas.openxmlformats.org/officeDocument/2006/relationships" id="258" r:id="Re4064fa651c04d1b"/>
    <p:sldId xmlns:r="http://schemas.openxmlformats.org/officeDocument/2006/relationships" id="259" r:id="R49fa094a3ad1439e"/>
    <p:sldId xmlns:r="http://schemas.openxmlformats.org/officeDocument/2006/relationships" id="260" r:id="R43398e7f41f14282"/>
    <p:sldId xmlns:r="http://schemas.openxmlformats.org/officeDocument/2006/relationships" id="261" r:id="R6a0da41d19d5467f"/>
    <p:sldId xmlns:r="http://schemas.openxmlformats.org/officeDocument/2006/relationships" id="262" r:id="Rc942bd5e9782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a5cb8f0dd438f" /><Relationship Type="http://schemas.openxmlformats.org/officeDocument/2006/relationships/slide" Target="/ppt/slides/slide1.xml" Id="Re1bb5a78353841d2" /><Relationship Type="http://schemas.openxmlformats.org/officeDocument/2006/relationships/slide" Target="/ppt/slides/slide2.xml" Id="Ref119df0610c41a5" /><Relationship Type="http://schemas.openxmlformats.org/officeDocument/2006/relationships/slide" Target="/ppt/slides/slide3.xml" Id="Re4064fa651c04d1b" /><Relationship Type="http://schemas.openxmlformats.org/officeDocument/2006/relationships/slide" Target="/ppt/slides/slide4.xml" Id="R49fa094a3ad1439e" /><Relationship Type="http://schemas.openxmlformats.org/officeDocument/2006/relationships/slide" Target="/ppt/slides/slide5.xml" Id="R43398e7f41f14282" /><Relationship Type="http://schemas.openxmlformats.org/officeDocument/2006/relationships/slide" Target="/ppt/slides/slide6.xml" Id="R6a0da41d19d5467f" /><Relationship Type="http://schemas.openxmlformats.org/officeDocument/2006/relationships/slide" Target="/ppt/slides/slide7.xml" Id="Rc942bd5e9782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129ba9bf7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e273667964c54" /><Relationship Type="http://schemas.openxmlformats.org/officeDocument/2006/relationships/theme" Target="/ppt/slideMasters/theme/theme1.xml" Id="R6f0bf3b8e177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e27366796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f253d12e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b395f52c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ef1c88e90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37e88b41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658cc1b94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9e227bd43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4f811f602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NOTEVARP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NOTEVARP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19 076 595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INGVAR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Notevarpvegen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989 067 761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