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868291c8d244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8bfe90bbee413d"/>
  </p:sldMasterIdLst>
  <p:sldIdLst>
    <p:sldId xmlns:r="http://schemas.openxmlformats.org/officeDocument/2006/relationships" id="256" r:id="R9a4b415c03224393"/>
    <p:sldId xmlns:r="http://schemas.openxmlformats.org/officeDocument/2006/relationships" id="257" r:id="Rd61524ab9e1e40b9"/>
    <p:sldId xmlns:r="http://schemas.openxmlformats.org/officeDocument/2006/relationships" id="258" r:id="R18a6ba8526ea4ecb"/>
    <p:sldId xmlns:r="http://schemas.openxmlformats.org/officeDocument/2006/relationships" id="259" r:id="Rbec4d4a396914338"/>
    <p:sldId xmlns:r="http://schemas.openxmlformats.org/officeDocument/2006/relationships" id="260" r:id="Rf17f5ac3c16347a0"/>
    <p:sldId xmlns:r="http://schemas.openxmlformats.org/officeDocument/2006/relationships" id="261" r:id="R04d231bd061a47dc"/>
    <p:sldId xmlns:r="http://schemas.openxmlformats.org/officeDocument/2006/relationships" id="262" r:id="R760c7aee548b41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8bfe90bbee413d" /><Relationship Type="http://schemas.openxmlformats.org/officeDocument/2006/relationships/slide" Target="/ppt/slides/slide1.xml" Id="R9a4b415c03224393" /><Relationship Type="http://schemas.openxmlformats.org/officeDocument/2006/relationships/slide" Target="/ppt/slides/slide2.xml" Id="Rd61524ab9e1e40b9" /><Relationship Type="http://schemas.openxmlformats.org/officeDocument/2006/relationships/slide" Target="/ppt/slides/slide3.xml" Id="R18a6ba8526ea4ecb" /><Relationship Type="http://schemas.openxmlformats.org/officeDocument/2006/relationships/slide" Target="/ppt/slides/slide4.xml" Id="Rbec4d4a396914338" /><Relationship Type="http://schemas.openxmlformats.org/officeDocument/2006/relationships/slide" Target="/ppt/slides/slide5.xml" Id="Rf17f5ac3c16347a0" /><Relationship Type="http://schemas.openxmlformats.org/officeDocument/2006/relationships/slide" Target="/ppt/slides/slide6.xml" Id="R04d231bd061a47dc" /><Relationship Type="http://schemas.openxmlformats.org/officeDocument/2006/relationships/slide" Target="/ppt/slides/slide7.xml" Id="R760c7aee548b41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407139292549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9f73b4eb049ff" /><Relationship Type="http://schemas.openxmlformats.org/officeDocument/2006/relationships/theme" Target="/ppt/slideMasters/theme/theme1.xml" Id="R854fd06101794b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69f73b4eb049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43b26010e45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54f26320a41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423bf02d542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2c762cd644d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ee54e53be45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24d39271243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94c8931ed43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COSTA SOLUTION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COSTA SOLUTION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COSTA SOLUTION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COSTA SOLUTION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COSTA SOLUTION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COSTA SOLUTION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899 630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−686 870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−1 081 953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10 137 503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15 841 689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COSTA SOLUTION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BJARNE SKIPPERØ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COSTA SOLUTION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Trøavegen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bjarne@costa.no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989 068 334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COSTA SOLUTION AS</a:t>
            </a:r>
          </a:p>
        </p:txBody>
      </p:sp>
    </p:spTree>
  </p:cSld>
  <p:clrMapOvr>
    <a:masterClrMapping xmlns:a="http://schemas.openxmlformats.org/drawingml/2006/main"/>
  </p:clrMapOvr>
</p:sld>
</file>