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f535600fbb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4274d651314ba0"/>
  </p:sldMasterIdLst>
  <p:sldIdLst>
    <p:sldId xmlns:r="http://schemas.openxmlformats.org/officeDocument/2006/relationships" id="256" r:id="R83b6f0458e3142d1"/>
    <p:sldId xmlns:r="http://schemas.openxmlformats.org/officeDocument/2006/relationships" id="257" r:id="R8b45f48bf2224969"/>
    <p:sldId xmlns:r="http://schemas.openxmlformats.org/officeDocument/2006/relationships" id="258" r:id="R95aea0ba33554e9f"/>
    <p:sldId xmlns:r="http://schemas.openxmlformats.org/officeDocument/2006/relationships" id="259" r:id="Rfda0c00544d140a4"/>
    <p:sldId xmlns:r="http://schemas.openxmlformats.org/officeDocument/2006/relationships" id="260" r:id="R9882eb8af16442b5"/>
    <p:sldId xmlns:r="http://schemas.openxmlformats.org/officeDocument/2006/relationships" id="261" r:id="R2bd231d683574852"/>
    <p:sldId xmlns:r="http://schemas.openxmlformats.org/officeDocument/2006/relationships" id="262" r:id="R7617e75cc7d6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274d651314ba0" /><Relationship Type="http://schemas.openxmlformats.org/officeDocument/2006/relationships/slide" Target="/ppt/slides/slide1.xml" Id="R83b6f0458e3142d1" /><Relationship Type="http://schemas.openxmlformats.org/officeDocument/2006/relationships/slide" Target="/ppt/slides/slide2.xml" Id="R8b45f48bf2224969" /><Relationship Type="http://schemas.openxmlformats.org/officeDocument/2006/relationships/slide" Target="/ppt/slides/slide3.xml" Id="R95aea0ba33554e9f" /><Relationship Type="http://schemas.openxmlformats.org/officeDocument/2006/relationships/slide" Target="/ppt/slides/slide4.xml" Id="Rfda0c00544d140a4" /><Relationship Type="http://schemas.openxmlformats.org/officeDocument/2006/relationships/slide" Target="/ppt/slides/slide5.xml" Id="R9882eb8af16442b5" /><Relationship Type="http://schemas.openxmlformats.org/officeDocument/2006/relationships/slide" Target="/ppt/slides/slide6.xml" Id="R2bd231d683574852" /><Relationship Type="http://schemas.openxmlformats.org/officeDocument/2006/relationships/slide" Target="/ppt/slides/slide7.xml" Id="R7617e75cc7d6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efb284eab45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318ff682e486b" /><Relationship Type="http://schemas.openxmlformats.org/officeDocument/2006/relationships/theme" Target="/ppt/slideMasters/theme/theme1.xml" Id="R579c104eb8f94a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2318ff682e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547a129ff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eebb9f7e645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1bf222685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91d43eb9d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6f94dc340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c8c7a838347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88f4cc84341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JGT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JGT INVEST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11 150 166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TJØSVOLD JONAS GUNVAR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45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989 069 020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JGT INVEST AS</a:t>
            </a:r>
          </a:p>
        </p:txBody>
      </p:sp>
    </p:spTree>
  </p:cSld>
  <p:clrMapOvr>
    <a:masterClrMapping xmlns:a="http://schemas.openxmlformats.org/drawingml/2006/main"/>
  </p:clrMapOvr>
</p:sld>
</file>