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44b8d772514b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95c4394c694827"/>
  </p:sldMasterIdLst>
  <p:sldIdLst>
    <p:sldId xmlns:r="http://schemas.openxmlformats.org/officeDocument/2006/relationships" id="256" r:id="Rc894369b295e4ce3"/>
    <p:sldId xmlns:r="http://schemas.openxmlformats.org/officeDocument/2006/relationships" id="257" r:id="R52a5e2a5c3fc44c4"/>
    <p:sldId xmlns:r="http://schemas.openxmlformats.org/officeDocument/2006/relationships" id="258" r:id="R2fb839e6b5da4ad5"/>
    <p:sldId xmlns:r="http://schemas.openxmlformats.org/officeDocument/2006/relationships" id="259" r:id="R6cca720a779a41fb"/>
    <p:sldId xmlns:r="http://schemas.openxmlformats.org/officeDocument/2006/relationships" id="260" r:id="Rd52a024c06594d81"/>
    <p:sldId xmlns:r="http://schemas.openxmlformats.org/officeDocument/2006/relationships" id="261" r:id="R08b1bcc081ee489a"/>
    <p:sldId xmlns:r="http://schemas.openxmlformats.org/officeDocument/2006/relationships" id="262" r:id="Rbf03df4a33c54a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95c4394c694827" /><Relationship Type="http://schemas.openxmlformats.org/officeDocument/2006/relationships/slide" Target="/ppt/slides/slide1.xml" Id="Rc894369b295e4ce3" /><Relationship Type="http://schemas.openxmlformats.org/officeDocument/2006/relationships/slide" Target="/ppt/slides/slide2.xml" Id="R52a5e2a5c3fc44c4" /><Relationship Type="http://schemas.openxmlformats.org/officeDocument/2006/relationships/slide" Target="/ppt/slides/slide3.xml" Id="R2fb839e6b5da4ad5" /><Relationship Type="http://schemas.openxmlformats.org/officeDocument/2006/relationships/slide" Target="/ppt/slides/slide4.xml" Id="R6cca720a779a41fb" /><Relationship Type="http://schemas.openxmlformats.org/officeDocument/2006/relationships/slide" Target="/ppt/slides/slide5.xml" Id="Rd52a024c06594d81" /><Relationship Type="http://schemas.openxmlformats.org/officeDocument/2006/relationships/slide" Target="/ppt/slides/slide6.xml" Id="R08b1bcc081ee489a" /><Relationship Type="http://schemas.openxmlformats.org/officeDocument/2006/relationships/slide" Target="/ppt/slides/slide7.xml" Id="Rbf03df4a33c54a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0aa19ef8974d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364106e3c49e4" /><Relationship Type="http://schemas.openxmlformats.org/officeDocument/2006/relationships/theme" Target="/ppt/slideMasters/theme/theme1.xml" Id="R85e8331c162946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e364106e3c49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3c55edafc49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384dfadc44f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e24381faa4c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e3e6f78254f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4094904ed4a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6ef3fd4af4d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bcf547c634c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SEASHELL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SEASHELL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SEASHELL HOLDING AS ble etablert [år] og holder til i Dyrvik.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SEASHELL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SEASHELL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SEASHELL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1 782 973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16 125 847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17 769 211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SEASHELL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SEASHELL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7270 Dyrvik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989 070 479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SEASHELL HOLDING AS</a:t>
            </a:r>
          </a:p>
        </p:txBody>
      </p:sp>
    </p:spTree>
  </p:cSld>
  <p:clrMapOvr>
    <a:masterClrMapping xmlns:a="http://schemas.openxmlformats.org/drawingml/2006/main"/>
  </p:clrMapOvr>
</p:sld>
</file>