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d03907827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1a01a6f13476e"/>
  </p:sldMasterIdLst>
  <p:sldIdLst>
    <p:sldId xmlns:r="http://schemas.openxmlformats.org/officeDocument/2006/relationships" id="256" r:id="R5efd17bb65f244aa"/>
    <p:sldId xmlns:r="http://schemas.openxmlformats.org/officeDocument/2006/relationships" id="257" r:id="R8172688ff84b4f6d"/>
    <p:sldId xmlns:r="http://schemas.openxmlformats.org/officeDocument/2006/relationships" id="258" r:id="R66d6932817204229"/>
    <p:sldId xmlns:r="http://schemas.openxmlformats.org/officeDocument/2006/relationships" id="259" r:id="R89513961bf664cd1"/>
    <p:sldId xmlns:r="http://schemas.openxmlformats.org/officeDocument/2006/relationships" id="260" r:id="R3c5af906a252442c"/>
    <p:sldId xmlns:r="http://schemas.openxmlformats.org/officeDocument/2006/relationships" id="261" r:id="R3558e1ff6e8e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1a01a6f13476e" /><Relationship Type="http://schemas.openxmlformats.org/officeDocument/2006/relationships/slide" Target="/ppt/slides/slide1.xml" Id="R5efd17bb65f244aa" /><Relationship Type="http://schemas.openxmlformats.org/officeDocument/2006/relationships/slide" Target="/ppt/slides/slide2.xml" Id="R8172688ff84b4f6d" /><Relationship Type="http://schemas.openxmlformats.org/officeDocument/2006/relationships/slide" Target="/ppt/slides/slide3.xml" Id="R66d6932817204229" /><Relationship Type="http://schemas.openxmlformats.org/officeDocument/2006/relationships/slide" Target="/ppt/slides/slide4.xml" Id="R89513961bf664cd1" /><Relationship Type="http://schemas.openxmlformats.org/officeDocument/2006/relationships/slide" Target="/ppt/slides/slide5.xml" Id="R3c5af906a252442c" /><Relationship Type="http://schemas.openxmlformats.org/officeDocument/2006/relationships/slide" Target="/ppt/slides/slide6.xml" Id="R3558e1ff6e8e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3e176db31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36bdb1764a2e" /><Relationship Type="http://schemas.openxmlformats.org/officeDocument/2006/relationships/theme" Target="/ppt/slideMasters/theme/theme1.xml" Id="R76a08d434112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936bdb176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b7c17748b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39abe104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7a4c9fa2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9ddf7c9e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1934d4f8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a1552ad0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