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9851b8b88a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a47ac7b5d2459e"/>
  </p:sldMasterIdLst>
  <p:sldIdLst>
    <p:sldId xmlns:r="http://schemas.openxmlformats.org/officeDocument/2006/relationships" id="256" r:id="Rd869a15f51754bd6"/>
    <p:sldId xmlns:r="http://schemas.openxmlformats.org/officeDocument/2006/relationships" id="257" r:id="Rcbd304f89a0e41f0"/>
    <p:sldId xmlns:r="http://schemas.openxmlformats.org/officeDocument/2006/relationships" id="258" r:id="Rc49176f9de1f4e60"/>
    <p:sldId xmlns:r="http://schemas.openxmlformats.org/officeDocument/2006/relationships" id="259" r:id="R9017bd1e0ed640e2"/>
    <p:sldId xmlns:r="http://schemas.openxmlformats.org/officeDocument/2006/relationships" id="260" r:id="R7bf28be3ee7043fe"/>
    <p:sldId xmlns:r="http://schemas.openxmlformats.org/officeDocument/2006/relationships" id="261" r:id="R858168a25cee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47ac7b5d2459e" /><Relationship Type="http://schemas.openxmlformats.org/officeDocument/2006/relationships/slide" Target="/ppt/slides/slide1.xml" Id="Rd869a15f51754bd6" /><Relationship Type="http://schemas.openxmlformats.org/officeDocument/2006/relationships/slide" Target="/ppt/slides/slide2.xml" Id="Rcbd304f89a0e41f0" /><Relationship Type="http://schemas.openxmlformats.org/officeDocument/2006/relationships/slide" Target="/ppt/slides/slide3.xml" Id="Rc49176f9de1f4e60" /><Relationship Type="http://schemas.openxmlformats.org/officeDocument/2006/relationships/slide" Target="/ppt/slides/slide4.xml" Id="R9017bd1e0ed640e2" /><Relationship Type="http://schemas.openxmlformats.org/officeDocument/2006/relationships/slide" Target="/ppt/slides/slide5.xml" Id="R7bf28be3ee7043fe" /><Relationship Type="http://schemas.openxmlformats.org/officeDocument/2006/relationships/slide" Target="/ppt/slides/slide6.xml" Id="R858168a25cee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7e7ea6d4445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2e5346e8342bf" /><Relationship Type="http://schemas.openxmlformats.org/officeDocument/2006/relationships/theme" Target="/ppt/slideMasters/theme/theme1.xml" Id="R99e92f42110e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2e5346e83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56afd4f58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9c26ec73e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06fb0af35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4c83f323d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504a7fee9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a94bb6fb0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