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13bb1d360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551c651d44036"/>
  </p:sldMasterIdLst>
  <p:sldIdLst>
    <p:sldId xmlns:r="http://schemas.openxmlformats.org/officeDocument/2006/relationships" id="256" r:id="Rfd5b838be903458f"/>
    <p:sldId xmlns:r="http://schemas.openxmlformats.org/officeDocument/2006/relationships" id="257" r:id="R1b68b26998604d28"/>
    <p:sldId xmlns:r="http://schemas.openxmlformats.org/officeDocument/2006/relationships" id="258" r:id="R4cfc6c78cff342c2"/>
    <p:sldId xmlns:r="http://schemas.openxmlformats.org/officeDocument/2006/relationships" id="259" r:id="R77d5fa4e17ad4f60"/>
    <p:sldId xmlns:r="http://schemas.openxmlformats.org/officeDocument/2006/relationships" id="260" r:id="R5f611c3649b04169"/>
    <p:sldId xmlns:r="http://schemas.openxmlformats.org/officeDocument/2006/relationships" id="261" r:id="Re1f6e192031c445a"/>
    <p:sldId xmlns:r="http://schemas.openxmlformats.org/officeDocument/2006/relationships" id="262" r:id="R972465be3089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551c651d44036" /><Relationship Type="http://schemas.openxmlformats.org/officeDocument/2006/relationships/slide" Target="/ppt/slides/slide1.xml" Id="Rfd5b838be903458f" /><Relationship Type="http://schemas.openxmlformats.org/officeDocument/2006/relationships/slide" Target="/ppt/slides/slide2.xml" Id="R1b68b26998604d28" /><Relationship Type="http://schemas.openxmlformats.org/officeDocument/2006/relationships/slide" Target="/ppt/slides/slide3.xml" Id="R4cfc6c78cff342c2" /><Relationship Type="http://schemas.openxmlformats.org/officeDocument/2006/relationships/slide" Target="/ppt/slides/slide4.xml" Id="R77d5fa4e17ad4f60" /><Relationship Type="http://schemas.openxmlformats.org/officeDocument/2006/relationships/slide" Target="/ppt/slides/slide5.xml" Id="R5f611c3649b04169" /><Relationship Type="http://schemas.openxmlformats.org/officeDocument/2006/relationships/slide" Target="/ppt/slides/slide6.xml" Id="Re1f6e192031c445a" /><Relationship Type="http://schemas.openxmlformats.org/officeDocument/2006/relationships/slide" Target="/ppt/slides/slide7.xml" Id="R972465be3089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376a37e7b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52ee1c4e144b9" /><Relationship Type="http://schemas.openxmlformats.org/officeDocument/2006/relationships/theme" Target="/ppt/slideMasters/theme/theme1.xml" Id="R2e360b7e1093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52ee1c4e1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edba2745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d6df517d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54ca8453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53677e86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28f3dddcf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431ba53f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8ee59f3d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9 803 237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ARNO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