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7216da0744f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2fe07595b447a8"/>
  </p:sldMasterIdLst>
  <p:sldIdLst>
    <p:sldId xmlns:r="http://schemas.openxmlformats.org/officeDocument/2006/relationships" id="256" r:id="Rf974c93ebcc54823"/>
    <p:sldId xmlns:r="http://schemas.openxmlformats.org/officeDocument/2006/relationships" id="257" r:id="R8965d86ed0c14110"/>
    <p:sldId xmlns:r="http://schemas.openxmlformats.org/officeDocument/2006/relationships" id="258" r:id="Rcd3b521dfb914c65"/>
    <p:sldId xmlns:r="http://schemas.openxmlformats.org/officeDocument/2006/relationships" id="259" r:id="R6ccae36cc86b4e5e"/>
    <p:sldId xmlns:r="http://schemas.openxmlformats.org/officeDocument/2006/relationships" id="260" r:id="Radfa6a337e90462d"/>
    <p:sldId xmlns:r="http://schemas.openxmlformats.org/officeDocument/2006/relationships" id="261" r:id="R337b01dbd1c748fa"/>
    <p:sldId xmlns:r="http://schemas.openxmlformats.org/officeDocument/2006/relationships" id="262" r:id="R599d634a1c83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fe07595b447a8" /><Relationship Type="http://schemas.openxmlformats.org/officeDocument/2006/relationships/slide" Target="/ppt/slides/slide1.xml" Id="Rf974c93ebcc54823" /><Relationship Type="http://schemas.openxmlformats.org/officeDocument/2006/relationships/slide" Target="/ppt/slides/slide2.xml" Id="R8965d86ed0c14110" /><Relationship Type="http://schemas.openxmlformats.org/officeDocument/2006/relationships/slide" Target="/ppt/slides/slide3.xml" Id="Rcd3b521dfb914c65" /><Relationship Type="http://schemas.openxmlformats.org/officeDocument/2006/relationships/slide" Target="/ppt/slides/slide4.xml" Id="R6ccae36cc86b4e5e" /><Relationship Type="http://schemas.openxmlformats.org/officeDocument/2006/relationships/slide" Target="/ppt/slides/slide5.xml" Id="Radfa6a337e90462d" /><Relationship Type="http://schemas.openxmlformats.org/officeDocument/2006/relationships/slide" Target="/ppt/slides/slide6.xml" Id="R337b01dbd1c748fa" /><Relationship Type="http://schemas.openxmlformats.org/officeDocument/2006/relationships/slide" Target="/ppt/slides/slide7.xml" Id="R599d634a1c83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2e68341f9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e7ff1bbcc4dde" /><Relationship Type="http://schemas.openxmlformats.org/officeDocument/2006/relationships/theme" Target="/ppt/slideMasters/theme/theme1.xml" Id="R8f574093894f4a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de7ff1bbcc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40a18b4eb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b7e0290fa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22ae3ebbf4c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c7f6311764f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e59594fcf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feb4e747d4c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9d9d832e3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KOTENG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KOTENG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−10 111 582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31 521 812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72 083 783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1 953 627 571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AUKO AS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HEKO AS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IMKO AS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KOTENG IVAR JOHANNES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Travbanevegen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22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koteng@koteng.no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www.koteng.no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HOLDING AS</a:t>
            </a:r>
          </a:p>
        </p:txBody>
      </p:sp>
    </p:spTree>
  </p:cSld>
  <p:clrMapOvr>
    <a:masterClrMapping xmlns:a="http://schemas.openxmlformats.org/drawingml/2006/main"/>
  </p:clrMapOvr>
</p:sld>
</file>