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8271b6b3d842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2d6915938948f1"/>
  </p:sldMasterIdLst>
  <p:sldIdLst>
    <p:sldId xmlns:r="http://schemas.openxmlformats.org/officeDocument/2006/relationships" id="256" r:id="Rebc573bea65c4c10"/>
    <p:sldId xmlns:r="http://schemas.openxmlformats.org/officeDocument/2006/relationships" id="257" r:id="R86566b1c8261437a"/>
    <p:sldId xmlns:r="http://schemas.openxmlformats.org/officeDocument/2006/relationships" id="258" r:id="Rc9ab58fc84e34780"/>
    <p:sldId xmlns:r="http://schemas.openxmlformats.org/officeDocument/2006/relationships" id="259" r:id="R6525c337d66c49a5"/>
    <p:sldId xmlns:r="http://schemas.openxmlformats.org/officeDocument/2006/relationships" id="260" r:id="R6a37a4cd8018488c"/>
    <p:sldId xmlns:r="http://schemas.openxmlformats.org/officeDocument/2006/relationships" id="261" r:id="Rba1a84b1adf74abf"/>
    <p:sldId xmlns:r="http://schemas.openxmlformats.org/officeDocument/2006/relationships" id="262" r:id="R8a10756eb6224c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d6915938948f1" /><Relationship Type="http://schemas.openxmlformats.org/officeDocument/2006/relationships/slide" Target="/ppt/slides/slide1.xml" Id="Rebc573bea65c4c10" /><Relationship Type="http://schemas.openxmlformats.org/officeDocument/2006/relationships/slide" Target="/ppt/slides/slide2.xml" Id="R86566b1c8261437a" /><Relationship Type="http://schemas.openxmlformats.org/officeDocument/2006/relationships/slide" Target="/ppt/slides/slide3.xml" Id="Rc9ab58fc84e34780" /><Relationship Type="http://schemas.openxmlformats.org/officeDocument/2006/relationships/slide" Target="/ppt/slides/slide4.xml" Id="R6525c337d66c49a5" /><Relationship Type="http://schemas.openxmlformats.org/officeDocument/2006/relationships/slide" Target="/ppt/slides/slide5.xml" Id="R6a37a4cd8018488c" /><Relationship Type="http://schemas.openxmlformats.org/officeDocument/2006/relationships/slide" Target="/ppt/slides/slide6.xml" Id="Rba1a84b1adf74abf" /><Relationship Type="http://schemas.openxmlformats.org/officeDocument/2006/relationships/slide" Target="/ppt/slides/slide7.xml" Id="R8a10756eb6224c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52e4df275d41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2d31c8eaf4be9" /><Relationship Type="http://schemas.openxmlformats.org/officeDocument/2006/relationships/theme" Target="/ppt/slideMasters/theme/theme1.xml" Id="R7734d6db3f4148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d2d31c8eaf4b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9b6a299eb42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00c3f26cd4a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f71aff0f247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994ba9f394b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47f35a3a142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48b2564af4a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923639e5744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BJØRKEHAGEN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BJØRKEHAGEN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−6 037 851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30 690 141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118 711 251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132 738 234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 ARNSTEIN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989 071 289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