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0cd891a92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e8894400246f7"/>
  </p:sldMasterIdLst>
  <p:sldIdLst>
    <p:sldId xmlns:r="http://schemas.openxmlformats.org/officeDocument/2006/relationships" id="256" r:id="R651214ce27924724"/>
    <p:sldId xmlns:r="http://schemas.openxmlformats.org/officeDocument/2006/relationships" id="257" r:id="R928ebf56eb7a4c7f"/>
    <p:sldId xmlns:r="http://schemas.openxmlformats.org/officeDocument/2006/relationships" id="258" r:id="Rb31abe52e19f4275"/>
    <p:sldId xmlns:r="http://schemas.openxmlformats.org/officeDocument/2006/relationships" id="259" r:id="R215198f5276d41bf"/>
    <p:sldId xmlns:r="http://schemas.openxmlformats.org/officeDocument/2006/relationships" id="260" r:id="R0265cf61ab844ea7"/>
    <p:sldId xmlns:r="http://schemas.openxmlformats.org/officeDocument/2006/relationships" id="261" r:id="R21fc011cfe624312"/>
    <p:sldId xmlns:r="http://schemas.openxmlformats.org/officeDocument/2006/relationships" id="262" r:id="Ra6d868ccfecd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e8894400246f7" /><Relationship Type="http://schemas.openxmlformats.org/officeDocument/2006/relationships/slide" Target="/ppt/slides/slide1.xml" Id="R651214ce27924724" /><Relationship Type="http://schemas.openxmlformats.org/officeDocument/2006/relationships/slide" Target="/ppt/slides/slide2.xml" Id="R928ebf56eb7a4c7f" /><Relationship Type="http://schemas.openxmlformats.org/officeDocument/2006/relationships/slide" Target="/ppt/slides/slide3.xml" Id="Rb31abe52e19f4275" /><Relationship Type="http://schemas.openxmlformats.org/officeDocument/2006/relationships/slide" Target="/ppt/slides/slide4.xml" Id="R215198f5276d41bf" /><Relationship Type="http://schemas.openxmlformats.org/officeDocument/2006/relationships/slide" Target="/ppt/slides/slide5.xml" Id="R0265cf61ab844ea7" /><Relationship Type="http://schemas.openxmlformats.org/officeDocument/2006/relationships/slide" Target="/ppt/slides/slide6.xml" Id="R21fc011cfe624312" /><Relationship Type="http://schemas.openxmlformats.org/officeDocument/2006/relationships/slide" Target="/ppt/slides/slide7.xml" Id="Ra6d868ccfecd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50190d0d8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5e74a84564553" /><Relationship Type="http://schemas.openxmlformats.org/officeDocument/2006/relationships/theme" Target="/ppt/slideMasters/theme/theme1.xml" Id="R8a01783a823a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5e74a8456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41d2a55bf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321f41041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82e578402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4f4535790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8d8b60b0a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6e05b1aec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b4a5a1b97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SAMUELSEN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SAMUELSEN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HOLDING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SAMUELSEN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SAMUELSEN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SAMUELSEN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7 754 034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SAMUELSEN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TOROLV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SAMUELSEN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Janaflaten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93 18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989 072 056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SAMUELSEN HOLDING AS</a:t>
            </a:r>
          </a:p>
        </p:txBody>
      </p:sp>
    </p:spTree>
  </p:cSld>
  <p:clrMapOvr>
    <a:masterClrMapping xmlns:a="http://schemas.openxmlformats.org/drawingml/2006/main"/>
  </p:clrMapOvr>
</p:sld>
</file>