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c8e4e405f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fe88794824f7c"/>
  </p:sldMasterIdLst>
  <p:sldIdLst>
    <p:sldId xmlns:r="http://schemas.openxmlformats.org/officeDocument/2006/relationships" id="256" r:id="R64dcdd0d093645e2"/>
    <p:sldId xmlns:r="http://schemas.openxmlformats.org/officeDocument/2006/relationships" id="257" r:id="Ra4dd84df8e0741de"/>
    <p:sldId xmlns:r="http://schemas.openxmlformats.org/officeDocument/2006/relationships" id="258" r:id="Rfe39db0b92c34343"/>
    <p:sldId xmlns:r="http://schemas.openxmlformats.org/officeDocument/2006/relationships" id="259" r:id="R60c1f9b9cf9d4189"/>
    <p:sldId xmlns:r="http://schemas.openxmlformats.org/officeDocument/2006/relationships" id="260" r:id="Rd5784e68bf4e4248"/>
    <p:sldId xmlns:r="http://schemas.openxmlformats.org/officeDocument/2006/relationships" id="261" r:id="Rca3c60decf364b29"/>
    <p:sldId xmlns:r="http://schemas.openxmlformats.org/officeDocument/2006/relationships" id="262" r:id="Ree7227024232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fe88794824f7c" /><Relationship Type="http://schemas.openxmlformats.org/officeDocument/2006/relationships/slide" Target="/ppt/slides/slide1.xml" Id="R64dcdd0d093645e2" /><Relationship Type="http://schemas.openxmlformats.org/officeDocument/2006/relationships/slide" Target="/ppt/slides/slide2.xml" Id="Ra4dd84df8e0741de" /><Relationship Type="http://schemas.openxmlformats.org/officeDocument/2006/relationships/slide" Target="/ppt/slides/slide3.xml" Id="Rfe39db0b92c34343" /><Relationship Type="http://schemas.openxmlformats.org/officeDocument/2006/relationships/slide" Target="/ppt/slides/slide4.xml" Id="R60c1f9b9cf9d4189" /><Relationship Type="http://schemas.openxmlformats.org/officeDocument/2006/relationships/slide" Target="/ppt/slides/slide5.xml" Id="Rd5784e68bf4e4248" /><Relationship Type="http://schemas.openxmlformats.org/officeDocument/2006/relationships/slide" Target="/ppt/slides/slide6.xml" Id="Rca3c60decf364b29" /><Relationship Type="http://schemas.openxmlformats.org/officeDocument/2006/relationships/slide" Target="/ppt/slides/slide7.xml" Id="Ree7227024232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5b6919c76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28c5cc2744fe" /><Relationship Type="http://schemas.openxmlformats.org/officeDocument/2006/relationships/theme" Target="/ppt/slideMasters/theme/theme1.xml" Id="R8cd9c9595d9f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728c5cc27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1f5b2fe3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c5503652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ca0d4c8a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e8836150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2574af3b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cb23279ff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a078b98d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13 992 025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285 987 950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287 659 499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FRODE BØRSTING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Undsets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989 072 803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