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955f8a22b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49d2c43a241cc"/>
  </p:sldMasterIdLst>
  <p:sldIdLst>
    <p:sldId xmlns:r="http://schemas.openxmlformats.org/officeDocument/2006/relationships" id="256" r:id="R4f8d065f279d429d"/>
    <p:sldId xmlns:r="http://schemas.openxmlformats.org/officeDocument/2006/relationships" id="257" r:id="Rb588a2ff5bf548ee"/>
    <p:sldId xmlns:r="http://schemas.openxmlformats.org/officeDocument/2006/relationships" id="258" r:id="R4a1e8cfa14334e8c"/>
    <p:sldId xmlns:r="http://schemas.openxmlformats.org/officeDocument/2006/relationships" id="259" r:id="Re6182120e9f24fd8"/>
    <p:sldId xmlns:r="http://schemas.openxmlformats.org/officeDocument/2006/relationships" id="260" r:id="Rec4285b424e743f2"/>
    <p:sldId xmlns:r="http://schemas.openxmlformats.org/officeDocument/2006/relationships" id="261" r:id="Rc542df4e72c54d07"/>
    <p:sldId xmlns:r="http://schemas.openxmlformats.org/officeDocument/2006/relationships" id="262" r:id="R1d97c33f7f8e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49d2c43a241cc" /><Relationship Type="http://schemas.openxmlformats.org/officeDocument/2006/relationships/slide" Target="/ppt/slides/slide1.xml" Id="R4f8d065f279d429d" /><Relationship Type="http://schemas.openxmlformats.org/officeDocument/2006/relationships/slide" Target="/ppt/slides/slide2.xml" Id="Rb588a2ff5bf548ee" /><Relationship Type="http://schemas.openxmlformats.org/officeDocument/2006/relationships/slide" Target="/ppt/slides/slide3.xml" Id="R4a1e8cfa14334e8c" /><Relationship Type="http://schemas.openxmlformats.org/officeDocument/2006/relationships/slide" Target="/ppt/slides/slide4.xml" Id="Re6182120e9f24fd8" /><Relationship Type="http://schemas.openxmlformats.org/officeDocument/2006/relationships/slide" Target="/ppt/slides/slide5.xml" Id="Rec4285b424e743f2" /><Relationship Type="http://schemas.openxmlformats.org/officeDocument/2006/relationships/slide" Target="/ppt/slides/slide6.xml" Id="Rc542df4e72c54d07" /><Relationship Type="http://schemas.openxmlformats.org/officeDocument/2006/relationships/slide" Target="/ppt/slides/slide7.xml" Id="R1d97c33f7f8e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5ad16b137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5f0021a7543c1" /><Relationship Type="http://schemas.openxmlformats.org/officeDocument/2006/relationships/theme" Target="/ppt/slideMasters/theme/theme1.xml" Id="Rb3b7439d95fd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5f0021a75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be081ade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691850ad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af226b49f43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c5addbcf0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d5ca6559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bdc9ff40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692211857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CEGRO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13 712 779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23 771 452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FRODE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MAGNE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 ÅGE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EVY BYBERG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VICTOR INGVALD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post@cegro.no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CEGRO HOLDING AS</a:t>
            </a:r>
          </a:p>
        </p:txBody>
      </p:sp>
    </p:spTree>
  </p:cSld>
  <p:clrMapOvr>
    <a:masterClrMapping xmlns:a="http://schemas.openxmlformats.org/drawingml/2006/main"/>
  </p:clrMapOvr>
</p:sld>
</file>