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e614fd86da4d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bfe7a105c94ce8"/>
  </p:sldMasterIdLst>
  <p:sldIdLst>
    <p:sldId xmlns:r="http://schemas.openxmlformats.org/officeDocument/2006/relationships" id="256" r:id="Ra8e3ebabc07c4964"/>
    <p:sldId xmlns:r="http://schemas.openxmlformats.org/officeDocument/2006/relationships" id="257" r:id="R8122c5e206bc46c4"/>
    <p:sldId xmlns:r="http://schemas.openxmlformats.org/officeDocument/2006/relationships" id="258" r:id="Rad29e06baace4860"/>
    <p:sldId xmlns:r="http://schemas.openxmlformats.org/officeDocument/2006/relationships" id="259" r:id="R3377b3a9733e434b"/>
    <p:sldId xmlns:r="http://schemas.openxmlformats.org/officeDocument/2006/relationships" id="260" r:id="R0817d8eb64344c9f"/>
    <p:sldId xmlns:r="http://schemas.openxmlformats.org/officeDocument/2006/relationships" id="261" r:id="Rfd131ce1cfe04de6"/>
    <p:sldId xmlns:r="http://schemas.openxmlformats.org/officeDocument/2006/relationships" id="262" r:id="Raf07dde1156c45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fe7a105c94ce8" /><Relationship Type="http://schemas.openxmlformats.org/officeDocument/2006/relationships/slide" Target="/ppt/slides/slide1.xml" Id="Ra8e3ebabc07c4964" /><Relationship Type="http://schemas.openxmlformats.org/officeDocument/2006/relationships/slide" Target="/ppt/slides/slide2.xml" Id="R8122c5e206bc46c4" /><Relationship Type="http://schemas.openxmlformats.org/officeDocument/2006/relationships/slide" Target="/ppt/slides/slide3.xml" Id="Rad29e06baace4860" /><Relationship Type="http://schemas.openxmlformats.org/officeDocument/2006/relationships/slide" Target="/ppt/slides/slide4.xml" Id="R3377b3a9733e434b" /><Relationship Type="http://schemas.openxmlformats.org/officeDocument/2006/relationships/slide" Target="/ppt/slides/slide5.xml" Id="R0817d8eb64344c9f" /><Relationship Type="http://schemas.openxmlformats.org/officeDocument/2006/relationships/slide" Target="/ppt/slides/slide6.xml" Id="Rfd131ce1cfe04de6" /><Relationship Type="http://schemas.openxmlformats.org/officeDocument/2006/relationships/slide" Target="/ppt/slides/slide7.xml" Id="Raf07dde1156c45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b6bc87df8f44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74ac2734e4265" /><Relationship Type="http://schemas.openxmlformats.org/officeDocument/2006/relationships/theme" Target="/ppt/slideMasters/theme/theme1.xml" Id="R56b06a42ce4646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d74ac2734e42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b7da2cdf34d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2ef8a7ed64a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227bd73af4d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8b1a28ba74a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ecdc6432c4a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94d3109834d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c6908954e43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RISE AS ble etablert [år] og holder til i Hareid.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1 144 074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−1 623 845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−2 358 875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8 229 118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14 952 413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ELISABET RIISE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RISE KJELL BJØRN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RISE LIDVAR SOLLI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RISE PER JOHAN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RISE PETER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Hareidsvegen 451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6060 Hareid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09 38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989 073 729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RISE AS</a:t>
            </a:r>
          </a:p>
        </p:txBody>
      </p:sp>
    </p:spTree>
  </p:cSld>
  <p:clrMapOvr>
    <a:masterClrMapping xmlns:a="http://schemas.openxmlformats.org/drawingml/2006/main"/>
  </p:clrMapOvr>
</p:sld>
</file>