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5da637c8a84c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93603f9894e45"/>
  </p:sldMasterIdLst>
  <p:sldIdLst>
    <p:sldId xmlns:r="http://schemas.openxmlformats.org/officeDocument/2006/relationships" id="256" r:id="R6414a22791c14e54"/>
    <p:sldId xmlns:r="http://schemas.openxmlformats.org/officeDocument/2006/relationships" id="257" r:id="Ra299e31275914c20"/>
    <p:sldId xmlns:r="http://schemas.openxmlformats.org/officeDocument/2006/relationships" id="258" r:id="R68b5b345e6564d1b"/>
    <p:sldId xmlns:r="http://schemas.openxmlformats.org/officeDocument/2006/relationships" id="259" r:id="R3a1e946513944996"/>
    <p:sldId xmlns:r="http://schemas.openxmlformats.org/officeDocument/2006/relationships" id="260" r:id="Rce25cfefebb243fa"/>
    <p:sldId xmlns:r="http://schemas.openxmlformats.org/officeDocument/2006/relationships" id="261" r:id="R55702efb6b944f10"/>
    <p:sldId xmlns:r="http://schemas.openxmlformats.org/officeDocument/2006/relationships" id="262" r:id="Ree7b30fe2cf7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93603f9894e45" /><Relationship Type="http://schemas.openxmlformats.org/officeDocument/2006/relationships/slide" Target="/ppt/slides/slide1.xml" Id="R6414a22791c14e54" /><Relationship Type="http://schemas.openxmlformats.org/officeDocument/2006/relationships/slide" Target="/ppt/slides/slide2.xml" Id="Ra299e31275914c20" /><Relationship Type="http://schemas.openxmlformats.org/officeDocument/2006/relationships/slide" Target="/ppt/slides/slide3.xml" Id="R68b5b345e6564d1b" /><Relationship Type="http://schemas.openxmlformats.org/officeDocument/2006/relationships/slide" Target="/ppt/slides/slide4.xml" Id="R3a1e946513944996" /><Relationship Type="http://schemas.openxmlformats.org/officeDocument/2006/relationships/slide" Target="/ppt/slides/slide5.xml" Id="Rce25cfefebb243fa" /><Relationship Type="http://schemas.openxmlformats.org/officeDocument/2006/relationships/slide" Target="/ppt/slides/slide6.xml" Id="R55702efb6b944f10" /><Relationship Type="http://schemas.openxmlformats.org/officeDocument/2006/relationships/slide" Target="/ppt/slides/slide7.xml" Id="Ree7b30fe2cf7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4596933b244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585bf07ec4c73" /><Relationship Type="http://schemas.openxmlformats.org/officeDocument/2006/relationships/theme" Target="/ppt/slideMasters/theme/theme1.xml" Id="R5bf43063f0854a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7585bf07ec4c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e600bfafe43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a015d0429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84cda957b47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6baeeda56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00b7615ed45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9b836b69647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6916591014e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2 491 720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76 988 180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77 103 622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HØILAND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989 074 083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INVEST AS</a:t>
            </a:r>
          </a:p>
        </p:txBody>
      </p:sp>
    </p:spTree>
  </p:cSld>
  <p:clrMapOvr>
    <a:masterClrMapping xmlns:a="http://schemas.openxmlformats.org/drawingml/2006/main"/>
  </p:clrMapOvr>
</p:sld>
</file>