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e099803e243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499e87b01b4eea"/>
  </p:sldMasterIdLst>
  <p:sldIdLst>
    <p:sldId xmlns:r="http://schemas.openxmlformats.org/officeDocument/2006/relationships" id="256" r:id="Re95d362cd61e493a"/>
    <p:sldId xmlns:r="http://schemas.openxmlformats.org/officeDocument/2006/relationships" id="257" r:id="R40f9b2deb74c4e3e"/>
    <p:sldId xmlns:r="http://schemas.openxmlformats.org/officeDocument/2006/relationships" id="258" r:id="R9e6db15f8d724f6a"/>
    <p:sldId xmlns:r="http://schemas.openxmlformats.org/officeDocument/2006/relationships" id="259" r:id="Ref50d1c1eeb940a3"/>
    <p:sldId xmlns:r="http://schemas.openxmlformats.org/officeDocument/2006/relationships" id="260" r:id="R0be027b42aa4407a"/>
    <p:sldId xmlns:r="http://schemas.openxmlformats.org/officeDocument/2006/relationships" id="261" r:id="R52aa5d0413ab40af"/>
    <p:sldId xmlns:r="http://schemas.openxmlformats.org/officeDocument/2006/relationships" id="262" r:id="R694ed02341c744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99e87b01b4eea" /><Relationship Type="http://schemas.openxmlformats.org/officeDocument/2006/relationships/slide" Target="/ppt/slides/slide1.xml" Id="Re95d362cd61e493a" /><Relationship Type="http://schemas.openxmlformats.org/officeDocument/2006/relationships/slide" Target="/ppt/slides/slide2.xml" Id="R40f9b2deb74c4e3e" /><Relationship Type="http://schemas.openxmlformats.org/officeDocument/2006/relationships/slide" Target="/ppt/slides/slide3.xml" Id="R9e6db15f8d724f6a" /><Relationship Type="http://schemas.openxmlformats.org/officeDocument/2006/relationships/slide" Target="/ppt/slides/slide4.xml" Id="Ref50d1c1eeb940a3" /><Relationship Type="http://schemas.openxmlformats.org/officeDocument/2006/relationships/slide" Target="/ppt/slides/slide5.xml" Id="R0be027b42aa4407a" /><Relationship Type="http://schemas.openxmlformats.org/officeDocument/2006/relationships/slide" Target="/ppt/slides/slide6.xml" Id="R52aa5d0413ab40af" /><Relationship Type="http://schemas.openxmlformats.org/officeDocument/2006/relationships/slide" Target="/ppt/slides/slide7.xml" Id="R694ed02341c744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41e6b3470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4f53450ce467e" /><Relationship Type="http://schemas.openxmlformats.org/officeDocument/2006/relationships/theme" Target="/ppt/slideMasters/theme/theme1.xml" Id="Re379abe284c340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d4f53450ce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59acaa9c84f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cd7ec7c96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a7d00eab3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85c736174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92d6aad0241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18d8f34644f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027b564a74c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ALFHEIM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2 749 455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ALFHEIM OLAV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989 074 547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ALFHEIM HOLDING AS</a:t>
            </a:r>
          </a:p>
        </p:txBody>
      </p:sp>
    </p:spTree>
  </p:cSld>
  <p:clrMapOvr>
    <a:masterClrMapping xmlns:a="http://schemas.openxmlformats.org/drawingml/2006/main"/>
  </p:clrMapOvr>
</p:sld>
</file>