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567049df9b4b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3ea93c651b472f"/>
  </p:sldMasterIdLst>
  <p:sldIdLst>
    <p:sldId xmlns:r="http://schemas.openxmlformats.org/officeDocument/2006/relationships" id="256" r:id="R5e58e29eac7540c9"/>
    <p:sldId xmlns:r="http://schemas.openxmlformats.org/officeDocument/2006/relationships" id="257" r:id="R5b3d2156c34043f9"/>
    <p:sldId xmlns:r="http://schemas.openxmlformats.org/officeDocument/2006/relationships" id="258" r:id="R0e04f24b3bf841dc"/>
    <p:sldId xmlns:r="http://schemas.openxmlformats.org/officeDocument/2006/relationships" id="259" r:id="R87a75cc964434f0f"/>
    <p:sldId xmlns:r="http://schemas.openxmlformats.org/officeDocument/2006/relationships" id="260" r:id="Rbad2187a98d04992"/>
    <p:sldId xmlns:r="http://schemas.openxmlformats.org/officeDocument/2006/relationships" id="261" r:id="Rbe3967fdc6a545fc"/>
    <p:sldId xmlns:r="http://schemas.openxmlformats.org/officeDocument/2006/relationships" id="262" r:id="R79fe68d8386e49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3ea93c651b472f" /><Relationship Type="http://schemas.openxmlformats.org/officeDocument/2006/relationships/slide" Target="/ppt/slides/slide1.xml" Id="R5e58e29eac7540c9" /><Relationship Type="http://schemas.openxmlformats.org/officeDocument/2006/relationships/slide" Target="/ppt/slides/slide2.xml" Id="R5b3d2156c34043f9" /><Relationship Type="http://schemas.openxmlformats.org/officeDocument/2006/relationships/slide" Target="/ppt/slides/slide3.xml" Id="R0e04f24b3bf841dc" /><Relationship Type="http://schemas.openxmlformats.org/officeDocument/2006/relationships/slide" Target="/ppt/slides/slide4.xml" Id="R87a75cc964434f0f" /><Relationship Type="http://schemas.openxmlformats.org/officeDocument/2006/relationships/slide" Target="/ppt/slides/slide5.xml" Id="Rbad2187a98d04992" /><Relationship Type="http://schemas.openxmlformats.org/officeDocument/2006/relationships/slide" Target="/ppt/slides/slide6.xml" Id="Rbe3967fdc6a545fc" /><Relationship Type="http://schemas.openxmlformats.org/officeDocument/2006/relationships/slide" Target="/ppt/slides/slide7.xml" Id="R79fe68d8386e49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5697c13b4a46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b8def3cde4af5" /><Relationship Type="http://schemas.openxmlformats.org/officeDocument/2006/relationships/theme" Target="/ppt/slideMasters/theme/theme1.xml" Id="Rcb7a68116c8849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8b8def3cde4a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77624815347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d04fcc60d47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a2904094348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e5dfcdeaa48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8bb8a6ff54c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35662594946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f1a824d5041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TYREN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TYREN HOLDING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−7 307 088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29 980 914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156 913 522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264 351 493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SKJOLDEN PER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Laholmveien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1831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989 074 857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TYREN HOLDING AS</a:t>
            </a:r>
          </a:p>
        </p:txBody>
      </p:sp>
    </p:spTree>
  </p:cSld>
  <p:clrMapOvr>
    <a:masterClrMapping xmlns:a="http://schemas.openxmlformats.org/drawingml/2006/main"/>
  </p:clrMapOvr>
</p:sld>
</file>