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d0dfc52be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3503ff6ca4fa0"/>
  </p:sldMasterIdLst>
  <p:sldIdLst>
    <p:sldId xmlns:r="http://schemas.openxmlformats.org/officeDocument/2006/relationships" id="256" r:id="R4d39b7a461034b8f"/>
    <p:sldId xmlns:r="http://schemas.openxmlformats.org/officeDocument/2006/relationships" id="257" r:id="Rf8ea90e7c8304cf3"/>
    <p:sldId xmlns:r="http://schemas.openxmlformats.org/officeDocument/2006/relationships" id="258" r:id="Redb3ea74903745cb"/>
    <p:sldId xmlns:r="http://schemas.openxmlformats.org/officeDocument/2006/relationships" id="259" r:id="R83b66c6bf93b4810"/>
    <p:sldId xmlns:r="http://schemas.openxmlformats.org/officeDocument/2006/relationships" id="260" r:id="R38b918ef62d24be3"/>
    <p:sldId xmlns:r="http://schemas.openxmlformats.org/officeDocument/2006/relationships" id="261" r:id="R2c8076e0baff4967"/>
    <p:sldId xmlns:r="http://schemas.openxmlformats.org/officeDocument/2006/relationships" id="262" r:id="R7a594cb43c62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3503ff6ca4fa0" /><Relationship Type="http://schemas.openxmlformats.org/officeDocument/2006/relationships/slide" Target="/ppt/slides/slide1.xml" Id="R4d39b7a461034b8f" /><Relationship Type="http://schemas.openxmlformats.org/officeDocument/2006/relationships/slide" Target="/ppt/slides/slide2.xml" Id="Rf8ea90e7c8304cf3" /><Relationship Type="http://schemas.openxmlformats.org/officeDocument/2006/relationships/slide" Target="/ppt/slides/slide3.xml" Id="Redb3ea74903745cb" /><Relationship Type="http://schemas.openxmlformats.org/officeDocument/2006/relationships/slide" Target="/ppt/slides/slide4.xml" Id="R83b66c6bf93b4810" /><Relationship Type="http://schemas.openxmlformats.org/officeDocument/2006/relationships/slide" Target="/ppt/slides/slide5.xml" Id="R38b918ef62d24be3" /><Relationship Type="http://schemas.openxmlformats.org/officeDocument/2006/relationships/slide" Target="/ppt/slides/slide6.xml" Id="R2c8076e0baff4967" /><Relationship Type="http://schemas.openxmlformats.org/officeDocument/2006/relationships/slide" Target="/ppt/slides/slide7.xml" Id="R7a594cb43c62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7f2df1916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ff064763e449d" /><Relationship Type="http://schemas.openxmlformats.org/officeDocument/2006/relationships/theme" Target="/ppt/slideMasters/theme/theme1.xml" Id="R1b3e09ef46c7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ff064763e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1edb0dd1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50ded18c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4a5fb20c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58bff3b8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796a213a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2a463f90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bdf07caa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WOLDEN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WOLDEN MASKIN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21 597 362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−1 015 988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5 776 841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WOLDEN BØRGE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WOLDEN LINDA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WOLDEN MASKIN AS</a:t>
            </a:r>
          </a:p>
        </p:txBody>
      </p:sp>
    </p:spTree>
  </p:cSld>
  <p:clrMapOvr>
    <a:masterClrMapping xmlns:a="http://schemas.openxmlformats.org/drawingml/2006/main"/>
  </p:clrMapOvr>
</p:sld>
</file>