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f964543dd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907f3bf234da6"/>
  </p:sldMasterIdLst>
  <p:sldIdLst>
    <p:sldId xmlns:r="http://schemas.openxmlformats.org/officeDocument/2006/relationships" id="256" r:id="Rf8546d5e901b4a54"/>
    <p:sldId xmlns:r="http://schemas.openxmlformats.org/officeDocument/2006/relationships" id="257" r:id="R4261a89c11834ae4"/>
    <p:sldId xmlns:r="http://schemas.openxmlformats.org/officeDocument/2006/relationships" id="258" r:id="Rd62602c0ac334277"/>
    <p:sldId xmlns:r="http://schemas.openxmlformats.org/officeDocument/2006/relationships" id="259" r:id="Rde28ce9e18b54049"/>
    <p:sldId xmlns:r="http://schemas.openxmlformats.org/officeDocument/2006/relationships" id="260" r:id="R56da137ed66848a3"/>
    <p:sldId xmlns:r="http://schemas.openxmlformats.org/officeDocument/2006/relationships" id="261" r:id="R17ac66a4e5664b9a"/>
    <p:sldId xmlns:r="http://schemas.openxmlformats.org/officeDocument/2006/relationships" id="262" r:id="Rbcbcadd25470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907f3bf234da6" /><Relationship Type="http://schemas.openxmlformats.org/officeDocument/2006/relationships/slide" Target="/ppt/slides/slide1.xml" Id="Rf8546d5e901b4a54" /><Relationship Type="http://schemas.openxmlformats.org/officeDocument/2006/relationships/slide" Target="/ppt/slides/slide2.xml" Id="R4261a89c11834ae4" /><Relationship Type="http://schemas.openxmlformats.org/officeDocument/2006/relationships/slide" Target="/ppt/slides/slide3.xml" Id="Rd62602c0ac334277" /><Relationship Type="http://schemas.openxmlformats.org/officeDocument/2006/relationships/slide" Target="/ppt/slides/slide4.xml" Id="Rde28ce9e18b54049" /><Relationship Type="http://schemas.openxmlformats.org/officeDocument/2006/relationships/slide" Target="/ppt/slides/slide5.xml" Id="R56da137ed66848a3" /><Relationship Type="http://schemas.openxmlformats.org/officeDocument/2006/relationships/slide" Target="/ppt/slides/slide6.xml" Id="R17ac66a4e5664b9a" /><Relationship Type="http://schemas.openxmlformats.org/officeDocument/2006/relationships/slide" Target="/ppt/slides/slide7.xml" Id="Rbcbcadd25470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f4b4cef04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ef3cf3e9044ab" /><Relationship Type="http://schemas.openxmlformats.org/officeDocument/2006/relationships/theme" Target="/ppt/slideMasters/theme/theme1.xml" Id="R618f3f7dca34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ef3cf3e90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ea7de8c65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56efbeb54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94369d2eb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b5e294d0b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ccaa6fe86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2958be38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0bd8e405c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7 313 439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11 447 379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LEONTHIN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 HOLDING AS</a:t>
            </a:r>
          </a:p>
        </p:txBody>
      </p:sp>
    </p:spTree>
  </p:cSld>
  <p:clrMapOvr>
    <a:masterClrMapping xmlns:a="http://schemas.openxmlformats.org/drawingml/2006/main"/>
  </p:clrMapOvr>
</p:sld>
</file>