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e710df1e5d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30bf187fd452b"/>
  </p:sldMasterIdLst>
  <p:sldIdLst>
    <p:sldId xmlns:r="http://schemas.openxmlformats.org/officeDocument/2006/relationships" id="256" r:id="R642e6283507c46aa"/>
    <p:sldId xmlns:r="http://schemas.openxmlformats.org/officeDocument/2006/relationships" id="257" r:id="Rc2902f0991a24756"/>
    <p:sldId xmlns:r="http://schemas.openxmlformats.org/officeDocument/2006/relationships" id="258" r:id="R8c7e281627b04126"/>
    <p:sldId xmlns:r="http://schemas.openxmlformats.org/officeDocument/2006/relationships" id="259" r:id="R4c58d314c7fc411b"/>
    <p:sldId xmlns:r="http://schemas.openxmlformats.org/officeDocument/2006/relationships" id="260" r:id="R7b389ffaacfc4104"/>
    <p:sldId xmlns:r="http://schemas.openxmlformats.org/officeDocument/2006/relationships" id="261" r:id="Raab55fb80b334c0f"/>
    <p:sldId xmlns:r="http://schemas.openxmlformats.org/officeDocument/2006/relationships" id="262" r:id="R5f2980a2512c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30bf187fd452b" /><Relationship Type="http://schemas.openxmlformats.org/officeDocument/2006/relationships/slide" Target="/ppt/slides/slide1.xml" Id="R642e6283507c46aa" /><Relationship Type="http://schemas.openxmlformats.org/officeDocument/2006/relationships/slide" Target="/ppt/slides/slide2.xml" Id="Rc2902f0991a24756" /><Relationship Type="http://schemas.openxmlformats.org/officeDocument/2006/relationships/slide" Target="/ppt/slides/slide3.xml" Id="R8c7e281627b04126" /><Relationship Type="http://schemas.openxmlformats.org/officeDocument/2006/relationships/slide" Target="/ppt/slides/slide4.xml" Id="R4c58d314c7fc411b" /><Relationship Type="http://schemas.openxmlformats.org/officeDocument/2006/relationships/slide" Target="/ppt/slides/slide5.xml" Id="R7b389ffaacfc4104" /><Relationship Type="http://schemas.openxmlformats.org/officeDocument/2006/relationships/slide" Target="/ppt/slides/slide6.xml" Id="Raab55fb80b334c0f" /><Relationship Type="http://schemas.openxmlformats.org/officeDocument/2006/relationships/slide" Target="/ppt/slides/slide7.xml" Id="R5f2980a2512c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d2898d14b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8ac6ebf684e53" /><Relationship Type="http://schemas.openxmlformats.org/officeDocument/2006/relationships/theme" Target="/ppt/slideMasters/theme/theme1.xml" Id="Rb5c305b5fff6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8ac6ebf68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f5e0a88af49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f25ae7c40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c06acbefc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f5bba895f44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9cf5b9e440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aee78ed17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f41d2c5de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ARNE KAMMEN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ARNE KAMMEN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ARNE KAMMEN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ARNE KAMMEN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ARNE KAMMEN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ARNE KAMMEN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20 301 946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1 279 289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7 852 161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ARNE KAMMEN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EINAR KAMMEN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STØEN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ARNE KAMMEN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Fossegrenda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ARNE KAMMEN AS</a:t>
            </a:r>
          </a:p>
        </p:txBody>
      </p:sp>
    </p:spTree>
  </p:cSld>
  <p:clrMapOvr>
    <a:masterClrMapping xmlns:a="http://schemas.openxmlformats.org/drawingml/2006/main"/>
  </p:clrMapOvr>
</p:sld>
</file>