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e8ba7d700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115f383fe4af8"/>
  </p:sldMasterIdLst>
  <p:sldIdLst>
    <p:sldId xmlns:r="http://schemas.openxmlformats.org/officeDocument/2006/relationships" id="256" r:id="R57dc77a05d464344"/>
    <p:sldId xmlns:r="http://schemas.openxmlformats.org/officeDocument/2006/relationships" id="257" r:id="R79a2ee015d5e464f"/>
    <p:sldId xmlns:r="http://schemas.openxmlformats.org/officeDocument/2006/relationships" id="258" r:id="R727b0453ea924127"/>
    <p:sldId xmlns:r="http://schemas.openxmlformats.org/officeDocument/2006/relationships" id="259" r:id="Rbe9d85531d30434d"/>
    <p:sldId xmlns:r="http://schemas.openxmlformats.org/officeDocument/2006/relationships" id="260" r:id="Rfceec2126c7b4893"/>
    <p:sldId xmlns:r="http://schemas.openxmlformats.org/officeDocument/2006/relationships" id="261" r:id="R6b386a6b49ef480a"/>
    <p:sldId xmlns:r="http://schemas.openxmlformats.org/officeDocument/2006/relationships" id="262" r:id="R5c71d267cfae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115f383fe4af8" /><Relationship Type="http://schemas.openxmlformats.org/officeDocument/2006/relationships/slide" Target="/ppt/slides/slide1.xml" Id="R57dc77a05d464344" /><Relationship Type="http://schemas.openxmlformats.org/officeDocument/2006/relationships/slide" Target="/ppt/slides/slide2.xml" Id="R79a2ee015d5e464f" /><Relationship Type="http://schemas.openxmlformats.org/officeDocument/2006/relationships/slide" Target="/ppt/slides/slide3.xml" Id="R727b0453ea924127" /><Relationship Type="http://schemas.openxmlformats.org/officeDocument/2006/relationships/slide" Target="/ppt/slides/slide4.xml" Id="Rbe9d85531d30434d" /><Relationship Type="http://schemas.openxmlformats.org/officeDocument/2006/relationships/slide" Target="/ppt/slides/slide5.xml" Id="Rfceec2126c7b4893" /><Relationship Type="http://schemas.openxmlformats.org/officeDocument/2006/relationships/slide" Target="/ppt/slides/slide6.xml" Id="R6b386a6b49ef480a" /><Relationship Type="http://schemas.openxmlformats.org/officeDocument/2006/relationships/slide" Target="/ppt/slides/slide7.xml" Id="R5c71d267cfae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95fb544f3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276cc86b4d9e" /><Relationship Type="http://schemas.openxmlformats.org/officeDocument/2006/relationships/theme" Target="/ppt/slideMasters/theme/theme1.xml" Id="Re5bec0af5eda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5276cc86b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a1aee458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9bd73778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f138b9ba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22286adc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aa0e43cf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5d2e3823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20dacaf4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SVEINUNG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Indrehus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INVEST AS</a:t>
            </a:r>
          </a:p>
        </p:txBody>
      </p:sp>
    </p:spTree>
  </p:cSld>
  <p:clrMapOvr>
    <a:masterClrMapping xmlns:a="http://schemas.openxmlformats.org/drawingml/2006/main"/>
  </p:clrMapOvr>
</p:sld>
</file>