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e8f14df9f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c936e2088490e"/>
  </p:sldMasterIdLst>
  <p:sldIdLst>
    <p:sldId xmlns:r="http://schemas.openxmlformats.org/officeDocument/2006/relationships" id="256" r:id="Rfb9b911802904451"/>
    <p:sldId xmlns:r="http://schemas.openxmlformats.org/officeDocument/2006/relationships" id="257" r:id="Rbafd0d5f55804ebd"/>
    <p:sldId xmlns:r="http://schemas.openxmlformats.org/officeDocument/2006/relationships" id="258" r:id="R86da05bb6d8b4d9b"/>
    <p:sldId xmlns:r="http://schemas.openxmlformats.org/officeDocument/2006/relationships" id="259" r:id="R9dcd921fb1ba4c0e"/>
    <p:sldId xmlns:r="http://schemas.openxmlformats.org/officeDocument/2006/relationships" id="260" r:id="R11e8e82488544b75"/>
    <p:sldId xmlns:r="http://schemas.openxmlformats.org/officeDocument/2006/relationships" id="261" r:id="R2e1e8943a2314c63"/>
    <p:sldId xmlns:r="http://schemas.openxmlformats.org/officeDocument/2006/relationships" id="262" r:id="R8babf81d720a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c936e2088490e" /><Relationship Type="http://schemas.openxmlformats.org/officeDocument/2006/relationships/slide" Target="/ppt/slides/slide1.xml" Id="Rfb9b911802904451" /><Relationship Type="http://schemas.openxmlformats.org/officeDocument/2006/relationships/slide" Target="/ppt/slides/slide2.xml" Id="Rbafd0d5f55804ebd" /><Relationship Type="http://schemas.openxmlformats.org/officeDocument/2006/relationships/slide" Target="/ppt/slides/slide3.xml" Id="R86da05bb6d8b4d9b" /><Relationship Type="http://schemas.openxmlformats.org/officeDocument/2006/relationships/slide" Target="/ppt/slides/slide4.xml" Id="R9dcd921fb1ba4c0e" /><Relationship Type="http://schemas.openxmlformats.org/officeDocument/2006/relationships/slide" Target="/ppt/slides/slide5.xml" Id="R11e8e82488544b75" /><Relationship Type="http://schemas.openxmlformats.org/officeDocument/2006/relationships/slide" Target="/ppt/slides/slide6.xml" Id="R2e1e8943a2314c63" /><Relationship Type="http://schemas.openxmlformats.org/officeDocument/2006/relationships/slide" Target="/ppt/slides/slide7.xml" Id="R8babf81d720a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2d2b9fa3b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f6ae34c6e42dd" /><Relationship Type="http://schemas.openxmlformats.org/officeDocument/2006/relationships/theme" Target="/ppt/slideMasters/theme/theme1.xml" Id="Rfa13bf2cde45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f6ae34c6e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7b2aaccde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eb3f5b0b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7dfd7466c40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ea4f32c9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5a3cf365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18d18a35f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2f9f12fd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BOTNEN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BOTNEN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15 106 463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17 842 727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35 976 991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Dalavegen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BOTNEN AS</a:t>
            </a:r>
          </a:p>
        </p:txBody>
      </p:sp>
    </p:spTree>
  </p:cSld>
  <p:clrMapOvr>
    <a:masterClrMapping xmlns:a="http://schemas.openxmlformats.org/drawingml/2006/main"/>
  </p:clrMapOvr>
</p:sld>
</file>