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823ba498504a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1eac76dcb447cf"/>
  </p:sldMasterIdLst>
  <p:sldIdLst>
    <p:sldId xmlns:r="http://schemas.openxmlformats.org/officeDocument/2006/relationships" id="256" r:id="Rb8b9b92507194905"/>
    <p:sldId xmlns:r="http://schemas.openxmlformats.org/officeDocument/2006/relationships" id="257" r:id="Redc888ff7eb5497e"/>
    <p:sldId xmlns:r="http://schemas.openxmlformats.org/officeDocument/2006/relationships" id="258" r:id="R9c77bf677c1d4c05"/>
    <p:sldId xmlns:r="http://schemas.openxmlformats.org/officeDocument/2006/relationships" id="259" r:id="R121a4cd2ef224c2c"/>
    <p:sldId xmlns:r="http://schemas.openxmlformats.org/officeDocument/2006/relationships" id="260" r:id="R4e2ab3b0e1eb4196"/>
    <p:sldId xmlns:r="http://schemas.openxmlformats.org/officeDocument/2006/relationships" id="261" r:id="Rdb64239bc57d4419"/>
    <p:sldId xmlns:r="http://schemas.openxmlformats.org/officeDocument/2006/relationships" id="262" r:id="Rca791b98eded4b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eac76dcb447cf" /><Relationship Type="http://schemas.openxmlformats.org/officeDocument/2006/relationships/slide" Target="/ppt/slides/slide1.xml" Id="Rb8b9b92507194905" /><Relationship Type="http://schemas.openxmlformats.org/officeDocument/2006/relationships/slide" Target="/ppt/slides/slide2.xml" Id="Redc888ff7eb5497e" /><Relationship Type="http://schemas.openxmlformats.org/officeDocument/2006/relationships/slide" Target="/ppt/slides/slide3.xml" Id="R9c77bf677c1d4c05" /><Relationship Type="http://schemas.openxmlformats.org/officeDocument/2006/relationships/slide" Target="/ppt/slides/slide4.xml" Id="R121a4cd2ef224c2c" /><Relationship Type="http://schemas.openxmlformats.org/officeDocument/2006/relationships/slide" Target="/ppt/slides/slide5.xml" Id="R4e2ab3b0e1eb4196" /><Relationship Type="http://schemas.openxmlformats.org/officeDocument/2006/relationships/slide" Target="/ppt/slides/slide6.xml" Id="Rdb64239bc57d4419" /><Relationship Type="http://schemas.openxmlformats.org/officeDocument/2006/relationships/slide" Target="/ppt/slides/slide7.xml" Id="Rca791b98eded4b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f49c747f7e40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8fdadecd04020" /><Relationship Type="http://schemas.openxmlformats.org/officeDocument/2006/relationships/theme" Target="/ppt/slideMasters/theme/theme1.xml" Id="R962e748aa3994b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08fdadecd040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34d73587f41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ba5ad107b4c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642611ea145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439db03744b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5fc79899e4a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fb385524d42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5412fddb940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HÅKER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HÅKER HOLDING AS ble etablert [år] og holder til i Bosberg.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1 495 057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1 496 393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HÅKER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Nerhovsvegen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7070 Bosberg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989 078 240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HÅKER HOLDING AS</a:t>
            </a:r>
          </a:p>
        </p:txBody>
      </p:sp>
    </p:spTree>
  </p:cSld>
  <p:clrMapOvr>
    <a:masterClrMapping xmlns:a="http://schemas.openxmlformats.org/drawingml/2006/main"/>
  </p:clrMapOvr>
</p:sld>
</file>