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ef812b3de74c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08b4c1e23a4f1a"/>
  </p:sldMasterIdLst>
  <p:sldIdLst>
    <p:sldId xmlns:r="http://schemas.openxmlformats.org/officeDocument/2006/relationships" id="256" r:id="R8571ea737b204b17"/>
    <p:sldId xmlns:r="http://schemas.openxmlformats.org/officeDocument/2006/relationships" id="257" r:id="R4505f567d2ba4804"/>
    <p:sldId xmlns:r="http://schemas.openxmlformats.org/officeDocument/2006/relationships" id="258" r:id="Rdfe035b342574641"/>
    <p:sldId xmlns:r="http://schemas.openxmlformats.org/officeDocument/2006/relationships" id="259" r:id="Ra6c93fa9fee24c26"/>
    <p:sldId xmlns:r="http://schemas.openxmlformats.org/officeDocument/2006/relationships" id="260" r:id="Re69dcd102e7941fe"/>
    <p:sldId xmlns:r="http://schemas.openxmlformats.org/officeDocument/2006/relationships" id="261" r:id="R83b1e28652cd41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8b4c1e23a4f1a" /><Relationship Type="http://schemas.openxmlformats.org/officeDocument/2006/relationships/slide" Target="/ppt/slides/slide1.xml" Id="R8571ea737b204b17" /><Relationship Type="http://schemas.openxmlformats.org/officeDocument/2006/relationships/slide" Target="/ppt/slides/slide2.xml" Id="R4505f567d2ba4804" /><Relationship Type="http://schemas.openxmlformats.org/officeDocument/2006/relationships/slide" Target="/ppt/slides/slide3.xml" Id="Rdfe035b342574641" /><Relationship Type="http://schemas.openxmlformats.org/officeDocument/2006/relationships/slide" Target="/ppt/slides/slide4.xml" Id="Ra6c93fa9fee24c26" /><Relationship Type="http://schemas.openxmlformats.org/officeDocument/2006/relationships/slide" Target="/ppt/slides/slide5.xml" Id="Re69dcd102e7941fe" /><Relationship Type="http://schemas.openxmlformats.org/officeDocument/2006/relationships/slide" Target="/ppt/slides/slide6.xml" Id="R83b1e28652cd41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e0ce5f0fc46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d0b3b9e814772" /><Relationship Type="http://schemas.openxmlformats.org/officeDocument/2006/relationships/theme" Target="/ppt/slideMasters/theme/theme1.xml" Id="Ra9e7f5e226d142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5d0b3b9e8147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37eaf41024f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a2133216a43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909c6a8764d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6390658f241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8f0ba7b724a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bda911d8f47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SÆTRE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martin@swoopconsulting.no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989 078 321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