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b7f039853e46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80b149bb564359"/>
  </p:sldMasterIdLst>
  <p:sldIdLst>
    <p:sldId xmlns:r="http://schemas.openxmlformats.org/officeDocument/2006/relationships" id="256" r:id="Rff782180abaf455e"/>
    <p:sldId xmlns:r="http://schemas.openxmlformats.org/officeDocument/2006/relationships" id="257" r:id="Rc89e3671f577485c"/>
    <p:sldId xmlns:r="http://schemas.openxmlformats.org/officeDocument/2006/relationships" id="258" r:id="R1d903aff62e4445c"/>
    <p:sldId xmlns:r="http://schemas.openxmlformats.org/officeDocument/2006/relationships" id="259" r:id="Re544d58b2f694785"/>
    <p:sldId xmlns:r="http://schemas.openxmlformats.org/officeDocument/2006/relationships" id="260" r:id="R781c49af20484f4f"/>
    <p:sldId xmlns:r="http://schemas.openxmlformats.org/officeDocument/2006/relationships" id="261" r:id="R3cac9e8470d14eb0"/>
    <p:sldId xmlns:r="http://schemas.openxmlformats.org/officeDocument/2006/relationships" id="262" r:id="R9b59e15ebbb34e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0b149bb564359" /><Relationship Type="http://schemas.openxmlformats.org/officeDocument/2006/relationships/slide" Target="/ppt/slides/slide1.xml" Id="Rff782180abaf455e" /><Relationship Type="http://schemas.openxmlformats.org/officeDocument/2006/relationships/slide" Target="/ppt/slides/slide2.xml" Id="Rc89e3671f577485c" /><Relationship Type="http://schemas.openxmlformats.org/officeDocument/2006/relationships/slide" Target="/ppt/slides/slide3.xml" Id="R1d903aff62e4445c" /><Relationship Type="http://schemas.openxmlformats.org/officeDocument/2006/relationships/slide" Target="/ppt/slides/slide4.xml" Id="Re544d58b2f694785" /><Relationship Type="http://schemas.openxmlformats.org/officeDocument/2006/relationships/slide" Target="/ppt/slides/slide5.xml" Id="R781c49af20484f4f" /><Relationship Type="http://schemas.openxmlformats.org/officeDocument/2006/relationships/slide" Target="/ppt/slides/slide6.xml" Id="R3cac9e8470d14eb0" /><Relationship Type="http://schemas.openxmlformats.org/officeDocument/2006/relationships/slide" Target="/ppt/slides/slide7.xml" Id="R9b59e15ebbb34e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0e882a4c9849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4027b97f24af0" /><Relationship Type="http://schemas.openxmlformats.org/officeDocument/2006/relationships/theme" Target="/ppt/slideMasters/theme/theme1.xml" Id="R5a9581842fcc4f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f4027b97f24a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f266c082346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39bce7c1644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176fca86342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ec5ddbe454d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85ce16c1e4a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3146c6e1744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0a3758d1b49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SÆTRE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3 915 888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22 997 765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22 998 859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 TORBJØRG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FLATEKVAL KAROLINE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SWOOP GROUP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 ANDREAS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martin@swoopconsulting.no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989 078 321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